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Lst>
  <p:notesMasterIdLst>
    <p:notesMasterId r:id="rId42"/>
  </p:notesMasterIdLst>
  <p:handoutMasterIdLst>
    <p:handoutMasterId r:id="rId43"/>
  </p:handoutMasterIdLst>
  <p:sldIdLst>
    <p:sldId id="308" r:id="rId2"/>
    <p:sldId id="491" r:id="rId3"/>
    <p:sldId id="1180" r:id="rId4"/>
    <p:sldId id="1132" r:id="rId5"/>
    <p:sldId id="1228" r:id="rId6"/>
    <p:sldId id="1213" r:id="rId7"/>
    <p:sldId id="1214" r:id="rId8"/>
    <p:sldId id="1212" r:id="rId9"/>
    <p:sldId id="1223" r:id="rId10"/>
    <p:sldId id="1219" r:id="rId11"/>
    <p:sldId id="1217" r:id="rId12"/>
    <p:sldId id="1133" r:id="rId13"/>
    <p:sldId id="1154" r:id="rId14"/>
    <p:sldId id="1224" r:id="rId15"/>
    <p:sldId id="1231" r:id="rId16"/>
    <p:sldId id="1230" r:id="rId17"/>
    <p:sldId id="1232" r:id="rId18"/>
    <p:sldId id="1120" r:id="rId19"/>
    <p:sldId id="1216" r:id="rId20"/>
    <p:sldId id="1220" r:id="rId21"/>
    <p:sldId id="1208" r:id="rId22"/>
    <p:sldId id="1198" r:id="rId23"/>
    <p:sldId id="1221" r:id="rId24"/>
    <p:sldId id="1222" r:id="rId25"/>
    <p:sldId id="1204" r:id="rId26"/>
    <p:sldId id="1205" r:id="rId27"/>
    <p:sldId id="1206" r:id="rId28"/>
    <p:sldId id="1207" r:id="rId29"/>
    <p:sldId id="1108" r:id="rId30"/>
    <p:sldId id="1121" r:id="rId31"/>
    <p:sldId id="1122" r:id="rId32"/>
    <p:sldId id="1123" r:id="rId33"/>
    <p:sldId id="1149" r:id="rId34"/>
    <p:sldId id="1150" r:id="rId35"/>
    <p:sldId id="1151" r:id="rId36"/>
    <p:sldId id="1152" r:id="rId37"/>
    <p:sldId id="1124" r:id="rId38"/>
    <p:sldId id="1125" r:id="rId39"/>
    <p:sldId id="1126" r:id="rId40"/>
    <p:sldId id="1127" r:id="rId41"/>
  </p:sldIdLst>
  <p:sldSz cx="12204700" cy="6858000"/>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609996" algn="l" rtl="0" fontAlgn="base">
      <a:spcBef>
        <a:spcPct val="0"/>
      </a:spcBef>
      <a:spcAft>
        <a:spcPct val="0"/>
      </a:spcAft>
      <a:defRPr kern="1200">
        <a:solidFill>
          <a:schemeClr val="tx1"/>
        </a:solidFill>
        <a:latin typeface="Arial" charset="0"/>
        <a:ea typeface="+mn-ea"/>
        <a:cs typeface="Arial" charset="0"/>
      </a:defRPr>
    </a:lvl2pPr>
    <a:lvl3pPr marL="1219992" algn="l" rtl="0" fontAlgn="base">
      <a:spcBef>
        <a:spcPct val="0"/>
      </a:spcBef>
      <a:spcAft>
        <a:spcPct val="0"/>
      </a:spcAft>
      <a:defRPr kern="1200">
        <a:solidFill>
          <a:schemeClr val="tx1"/>
        </a:solidFill>
        <a:latin typeface="Arial" charset="0"/>
        <a:ea typeface="+mn-ea"/>
        <a:cs typeface="Arial" charset="0"/>
      </a:defRPr>
    </a:lvl3pPr>
    <a:lvl4pPr marL="1829989" algn="l" rtl="0" fontAlgn="base">
      <a:spcBef>
        <a:spcPct val="0"/>
      </a:spcBef>
      <a:spcAft>
        <a:spcPct val="0"/>
      </a:spcAft>
      <a:defRPr kern="1200">
        <a:solidFill>
          <a:schemeClr val="tx1"/>
        </a:solidFill>
        <a:latin typeface="Arial" charset="0"/>
        <a:ea typeface="+mn-ea"/>
        <a:cs typeface="Arial" charset="0"/>
      </a:defRPr>
    </a:lvl4pPr>
    <a:lvl5pPr marL="2439985" algn="l" rtl="0" fontAlgn="base">
      <a:spcBef>
        <a:spcPct val="0"/>
      </a:spcBef>
      <a:spcAft>
        <a:spcPct val="0"/>
      </a:spcAft>
      <a:defRPr kern="1200">
        <a:solidFill>
          <a:schemeClr val="tx1"/>
        </a:solidFill>
        <a:latin typeface="Arial" charset="0"/>
        <a:ea typeface="+mn-ea"/>
        <a:cs typeface="Arial" charset="0"/>
      </a:defRPr>
    </a:lvl5pPr>
    <a:lvl6pPr marL="3049981" algn="l" defTabSz="1219992" rtl="0" eaLnBrk="1" latinLnBrk="0" hangingPunct="1">
      <a:defRPr kern="1200">
        <a:solidFill>
          <a:schemeClr val="tx1"/>
        </a:solidFill>
        <a:latin typeface="Arial" charset="0"/>
        <a:ea typeface="+mn-ea"/>
        <a:cs typeface="Arial" charset="0"/>
      </a:defRPr>
    </a:lvl6pPr>
    <a:lvl7pPr marL="3659977" algn="l" defTabSz="1219992" rtl="0" eaLnBrk="1" latinLnBrk="0" hangingPunct="1">
      <a:defRPr kern="1200">
        <a:solidFill>
          <a:schemeClr val="tx1"/>
        </a:solidFill>
        <a:latin typeface="Arial" charset="0"/>
        <a:ea typeface="+mn-ea"/>
        <a:cs typeface="Arial" charset="0"/>
      </a:defRPr>
    </a:lvl7pPr>
    <a:lvl8pPr marL="4269974" algn="l" defTabSz="1219992" rtl="0" eaLnBrk="1" latinLnBrk="0" hangingPunct="1">
      <a:defRPr kern="1200">
        <a:solidFill>
          <a:schemeClr val="tx1"/>
        </a:solidFill>
        <a:latin typeface="Arial" charset="0"/>
        <a:ea typeface="+mn-ea"/>
        <a:cs typeface="Arial" charset="0"/>
      </a:defRPr>
    </a:lvl8pPr>
    <a:lvl9pPr marL="4879970" algn="l" defTabSz="1219992"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321">
          <p15:clr>
            <a:srgbClr val="A4A3A4"/>
          </p15:clr>
        </p15:guide>
        <p15:guide id="2" orient="horz" pos="799">
          <p15:clr>
            <a:srgbClr val="A4A3A4"/>
          </p15:clr>
        </p15:guide>
        <p15:guide id="3" orient="horz" pos="3929">
          <p15:clr>
            <a:srgbClr val="A4A3A4"/>
          </p15:clr>
        </p15:guide>
        <p15:guide id="4" orient="horz" pos="4292">
          <p15:clr>
            <a:srgbClr val="A4A3A4"/>
          </p15:clr>
        </p15:guide>
        <p15:guide id="5" orient="horz" pos="951">
          <p15:clr>
            <a:srgbClr val="A4A3A4"/>
          </p15:clr>
        </p15:guide>
        <p15:guide id="6" orient="horz" pos="3363">
          <p15:clr>
            <a:srgbClr val="A4A3A4"/>
          </p15:clr>
        </p15:guide>
        <p15:guide id="7" orient="horz" pos="4065">
          <p15:clr>
            <a:srgbClr val="A4A3A4"/>
          </p15:clr>
        </p15:guide>
        <p15:guide id="8" orient="horz" pos="1209">
          <p15:clr>
            <a:srgbClr val="A4A3A4"/>
          </p15:clr>
        </p15:guide>
        <p15:guide id="9" pos="3844">
          <p15:clr>
            <a:srgbClr val="A4A3A4"/>
          </p15:clr>
        </p15:guide>
        <p15:guide id="10" pos="394">
          <p15:clr>
            <a:srgbClr val="A4A3A4"/>
          </p15:clr>
        </p15:guide>
        <p15:guide id="11" pos="7294">
          <p15:clr>
            <a:srgbClr val="A4A3A4"/>
          </p15:clr>
        </p15:guide>
      </p15:sldGuideLst>
    </p:ext>
    <p:ext uri="{2D200454-40CA-4A62-9FC3-DE9A4176ACB9}">
      <p15:notesGuideLst xmlns:p15="http://schemas.microsoft.com/office/powerpoint/2012/main">
        <p15:guide id="1" orient="horz" pos="3128">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4B9B"/>
    <a:srgbClr val="0066FF"/>
    <a:srgbClr val="FF0000"/>
    <a:srgbClr val="CC00CC"/>
    <a:srgbClr val="FF99CC"/>
    <a:srgbClr val="894B3F"/>
    <a:srgbClr val="C60215"/>
    <a:srgbClr val="C0C0C0"/>
    <a:srgbClr val="D5F729"/>
    <a:srgbClr val="D2E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15" autoAdjust="0"/>
    <p:restoredTop sz="93604" autoAdjust="0"/>
  </p:normalViewPr>
  <p:slideViewPr>
    <p:cSldViewPr>
      <p:cViewPr varScale="1">
        <p:scale>
          <a:sx n="107" d="100"/>
          <a:sy n="107" d="100"/>
        </p:scale>
        <p:origin x="990" y="108"/>
      </p:cViewPr>
      <p:guideLst>
        <p:guide orient="horz" pos="1321"/>
        <p:guide orient="horz" pos="799"/>
        <p:guide orient="horz" pos="3929"/>
        <p:guide orient="horz" pos="4292"/>
        <p:guide orient="horz" pos="951"/>
        <p:guide orient="horz" pos="3363"/>
        <p:guide orient="horz" pos="4065"/>
        <p:guide orient="horz" pos="1209"/>
        <p:guide pos="3844"/>
        <p:guide pos="394"/>
        <p:guide pos="729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70" d="100"/>
          <a:sy n="70" d="100"/>
        </p:scale>
        <p:origin x="-2286" y="-102"/>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47777" cy="495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14" tIns="45909" rIns="91814" bIns="45909" numCol="1" anchor="t" anchorCtr="0" compatLnSpc="1">
            <a:prstTxWarp prst="textNoShape">
              <a:avLst/>
            </a:prstTxWarp>
          </a:bodyPr>
          <a:lstStyle>
            <a:lvl1pPr defTabSz="918018" eaLnBrk="1" hangingPunct="1">
              <a:defRPr sz="1200">
                <a:cs typeface="+mn-cs"/>
              </a:defRPr>
            </a:lvl1pPr>
          </a:lstStyle>
          <a:p>
            <a:pPr>
              <a:defRPr/>
            </a:pPr>
            <a:endParaRPr lang="de-DE"/>
          </a:p>
        </p:txBody>
      </p:sp>
      <p:sp>
        <p:nvSpPr>
          <p:cNvPr id="66563" name="Rectangle 3"/>
          <p:cNvSpPr>
            <a:spLocks noGrp="1" noChangeArrowheads="1"/>
          </p:cNvSpPr>
          <p:nvPr>
            <p:ph type="dt" sz="quarter" idx="1"/>
          </p:nvPr>
        </p:nvSpPr>
        <p:spPr bwMode="auto">
          <a:xfrm>
            <a:off x="3848310" y="0"/>
            <a:ext cx="2947777" cy="495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14" tIns="45909" rIns="91814" bIns="45909" numCol="1" anchor="t" anchorCtr="0" compatLnSpc="1">
            <a:prstTxWarp prst="textNoShape">
              <a:avLst/>
            </a:prstTxWarp>
          </a:bodyPr>
          <a:lstStyle>
            <a:lvl1pPr algn="r" defTabSz="918018" eaLnBrk="1" hangingPunct="1">
              <a:defRPr sz="1200">
                <a:cs typeface="+mn-cs"/>
              </a:defRPr>
            </a:lvl1pPr>
          </a:lstStyle>
          <a:p>
            <a:pPr>
              <a:defRPr/>
            </a:pPr>
            <a:endParaRPr lang="de-DE"/>
          </a:p>
        </p:txBody>
      </p:sp>
      <p:sp>
        <p:nvSpPr>
          <p:cNvPr id="66564" name="Rectangle 4"/>
          <p:cNvSpPr>
            <a:spLocks noGrp="1" noChangeArrowheads="1"/>
          </p:cNvSpPr>
          <p:nvPr>
            <p:ph type="ftr" sz="quarter" idx="2"/>
          </p:nvPr>
        </p:nvSpPr>
        <p:spPr bwMode="auto">
          <a:xfrm>
            <a:off x="0" y="9430942"/>
            <a:ext cx="2947777" cy="494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14" tIns="45909" rIns="91814" bIns="45909" numCol="1" anchor="b" anchorCtr="0" compatLnSpc="1">
            <a:prstTxWarp prst="textNoShape">
              <a:avLst/>
            </a:prstTxWarp>
          </a:bodyPr>
          <a:lstStyle>
            <a:lvl1pPr defTabSz="918018" eaLnBrk="1" hangingPunct="1">
              <a:defRPr sz="1200">
                <a:cs typeface="+mn-cs"/>
              </a:defRPr>
            </a:lvl1pPr>
          </a:lstStyle>
          <a:p>
            <a:pPr>
              <a:defRPr/>
            </a:pPr>
            <a:endParaRPr lang="de-DE"/>
          </a:p>
        </p:txBody>
      </p:sp>
      <p:sp>
        <p:nvSpPr>
          <p:cNvPr id="66565" name="Rectangle 5"/>
          <p:cNvSpPr>
            <a:spLocks noGrp="1" noChangeArrowheads="1"/>
          </p:cNvSpPr>
          <p:nvPr>
            <p:ph type="sldNum" sz="quarter" idx="3"/>
          </p:nvPr>
        </p:nvSpPr>
        <p:spPr bwMode="auto">
          <a:xfrm>
            <a:off x="3848310" y="9430942"/>
            <a:ext cx="2947777" cy="494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14" tIns="45909" rIns="91814" bIns="45909" numCol="1" anchor="b" anchorCtr="0" compatLnSpc="1">
            <a:prstTxWarp prst="textNoShape">
              <a:avLst/>
            </a:prstTxWarp>
          </a:bodyPr>
          <a:lstStyle>
            <a:lvl1pPr algn="r" defTabSz="918018" eaLnBrk="1" hangingPunct="1">
              <a:defRPr sz="1200">
                <a:cs typeface="+mn-cs"/>
              </a:defRPr>
            </a:lvl1pPr>
          </a:lstStyle>
          <a:p>
            <a:pPr>
              <a:defRPr/>
            </a:pPr>
            <a:fld id="{3E20ECA5-2B6B-47B1-94C6-B4A5DF61157C}" type="slidenum">
              <a:rPr lang="de-DE"/>
              <a:pPr>
                <a:defRPr/>
              </a:pPr>
              <a:t>‹Nr.›</a:t>
            </a:fld>
            <a:endParaRPr lang="de-DE"/>
          </a:p>
        </p:txBody>
      </p:sp>
    </p:spTree>
    <p:extLst>
      <p:ext uri="{BB962C8B-B14F-4D97-AF65-F5344CB8AC3E}">
        <p14:creationId xmlns:p14="http://schemas.microsoft.com/office/powerpoint/2010/main" val="186354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1026"/>
          <p:cNvSpPr>
            <a:spLocks noGrp="1" noChangeArrowheads="1"/>
          </p:cNvSpPr>
          <p:nvPr>
            <p:ph type="hdr" sz="quarter"/>
          </p:nvPr>
        </p:nvSpPr>
        <p:spPr bwMode="auto">
          <a:xfrm>
            <a:off x="0" y="0"/>
            <a:ext cx="2947777" cy="467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14" tIns="45909" rIns="91814" bIns="45909" numCol="1" anchor="t" anchorCtr="0" compatLnSpc="1">
            <a:prstTxWarp prst="textNoShape">
              <a:avLst/>
            </a:prstTxWarp>
          </a:bodyPr>
          <a:lstStyle>
            <a:lvl1pPr defTabSz="918018" eaLnBrk="1" hangingPunct="1">
              <a:defRPr sz="1200">
                <a:latin typeface="Times New Roman" pitchFamily="18" charset="0"/>
                <a:cs typeface="+mn-cs"/>
              </a:defRPr>
            </a:lvl1pPr>
          </a:lstStyle>
          <a:p>
            <a:pPr>
              <a:defRPr/>
            </a:pPr>
            <a:endParaRPr lang="de-DE"/>
          </a:p>
        </p:txBody>
      </p:sp>
      <p:sp>
        <p:nvSpPr>
          <p:cNvPr id="64515" name="Rectangle 1027"/>
          <p:cNvSpPr>
            <a:spLocks noGrp="1" noChangeArrowheads="1"/>
          </p:cNvSpPr>
          <p:nvPr>
            <p:ph type="dt" idx="1"/>
          </p:nvPr>
        </p:nvSpPr>
        <p:spPr bwMode="auto">
          <a:xfrm>
            <a:off x="3849898" y="0"/>
            <a:ext cx="2947777" cy="467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14" tIns="45909" rIns="91814" bIns="45909" numCol="1" anchor="t" anchorCtr="0" compatLnSpc="1">
            <a:prstTxWarp prst="textNoShape">
              <a:avLst/>
            </a:prstTxWarp>
          </a:bodyPr>
          <a:lstStyle>
            <a:lvl1pPr algn="r" defTabSz="918018" eaLnBrk="1" hangingPunct="1">
              <a:defRPr sz="1200">
                <a:latin typeface="Times New Roman" pitchFamily="18" charset="0"/>
                <a:cs typeface="+mn-cs"/>
              </a:defRPr>
            </a:lvl1pPr>
          </a:lstStyle>
          <a:p>
            <a:pPr>
              <a:defRPr/>
            </a:pPr>
            <a:endParaRPr lang="de-DE"/>
          </a:p>
        </p:txBody>
      </p:sp>
      <p:sp>
        <p:nvSpPr>
          <p:cNvPr id="36868" name="Rectangle 1028"/>
          <p:cNvSpPr>
            <a:spLocks noGrp="1" noRot="1" noChangeAspect="1" noChangeArrowheads="1" noTextEdit="1"/>
          </p:cNvSpPr>
          <p:nvPr>
            <p:ph type="sldImg" idx="2"/>
          </p:nvPr>
        </p:nvSpPr>
        <p:spPr bwMode="auto">
          <a:xfrm>
            <a:off x="150813" y="779463"/>
            <a:ext cx="6497637" cy="36528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1029"/>
          <p:cNvSpPr>
            <a:spLocks noGrp="1" noChangeArrowheads="1"/>
          </p:cNvSpPr>
          <p:nvPr>
            <p:ph type="body" sz="quarter" idx="3"/>
          </p:nvPr>
        </p:nvSpPr>
        <p:spPr bwMode="auto">
          <a:xfrm>
            <a:off x="908475" y="4745658"/>
            <a:ext cx="4980726" cy="4432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14" tIns="45909" rIns="91814" bIns="45909"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4518" name="Rectangle 1030"/>
          <p:cNvSpPr>
            <a:spLocks noGrp="1" noChangeArrowheads="1"/>
          </p:cNvSpPr>
          <p:nvPr>
            <p:ph type="ftr" sz="quarter" idx="4"/>
          </p:nvPr>
        </p:nvSpPr>
        <p:spPr bwMode="auto">
          <a:xfrm>
            <a:off x="0" y="9411877"/>
            <a:ext cx="2947777" cy="544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14" tIns="45909" rIns="91814" bIns="45909" numCol="1" anchor="b" anchorCtr="0" compatLnSpc="1">
            <a:prstTxWarp prst="textNoShape">
              <a:avLst/>
            </a:prstTxWarp>
          </a:bodyPr>
          <a:lstStyle>
            <a:lvl1pPr defTabSz="918018" eaLnBrk="1" hangingPunct="1">
              <a:defRPr sz="1200">
                <a:latin typeface="Times New Roman" pitchFamily="18" charset="0"/>
                <a:cs typeface="+mn-cs"/>
              </a:defRPr>
            </a:lvl1pPr>
          </a:lstStyle>
          <a:p>
            <a:pPr>
              <a:defRPr/>
            </a:pPr>
            <a:endParaRPr lang="de-DE"/>
          </a:p>
        </p:txBody>
      </p:sp>
      <p:sp>
        <p:nvSpPr>
          <p:cNvPr id="64519" name="Rectangle 1031"/>
          <p:cNvSpPr>
            <a:spLocks noGrp="1" noChangeArrowheads="1"/>
          </p:cNvSpPr>
          <p:nvPr>
            <p:ph type="sldNum" sz="quarter" idx="5"/>
          </p:nvPr>
        </p:nvSpPr>
        <p:spPr bwMode="auto">
          <a:xfrm>
            <a:off x="3849898" y="9411877"/>
            <a:ext cx="2947777" cy="544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14" tIns="45909" rIns="91814" bIns="45909" numCol="1" anchor="b" anchorCtr="0" compatLnSpc="1">
            <a:prstTxWarp prst="textNoShape">
              <a:avLst/>
            </a:prstTxWarp>
          </a:bodyPr>
          <a:lstStyle>
            <a:lvl1pPr algn="r" defTabSz="918018" eaLnBrk="1" hangingPunct="1">
              <a:defRPr sz="1200">
                <a:latin typeface="Times New Roman" pitchFamily="18" charset="0"/>
                <a:cs typeface="+mn-cs"/>
              </a:defRPr>
            </a:lvl1pPr>
          </a:lstStyle>
          <a:p>
            <a:pPr>
              <a:defRPr/>
            </a:pPr>
            <a:fld id="{CE9395C6-152B-47D3-86DF-E0DE02E60B77}" type="slidenum">
              <a:rPr lang="de-DE"/>
              <a:pPr>
                <a:defRPr/>
              </a:pPr>
              <a:t>‹Nr.›</a:t>
            </a:fld>
            <a:endParaRPr lang="de-DE"/>
          </a:p>
        </p:txBody>
      </p:sp>
    </p:spTree>
    <p:extLst>
      <p:ext uri="{BB962C8B-B14F-4D97-AF65-F5344CB8AC3E}">
        <p14:creationId xmlns:p14="http://schemas.microsoft.com/office/powerpoint/2010/main" val="35927616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rial" charset="0"/>
        <a:ea typeface="+mn-ea"/>
        <a:cs typeface="+mn-cs"/>
      </a:defRPr>
    </a:lvl1pPr>
    <a:lvl2pPr marL="609996" algn="l" rtl="0" eaLnBrk="0" fontAlgn="base" hangingPunct="0">
      <a:spcBef>
        <a:spcPct val="30000"/>
      </a:spcBef>
      <a:spcAft>
        <a:spcPct val="0"/>
      </a:spcAft>
      <a:defRPr sz="1600" kern="1200">
        <a:solidFill>
          <a:schemeClr val="tx1"/>
        </a:solidFill>
        <a:latin typeface="Arial" charset="0"/>
        <a:ea typeface="+mn-ea"/>
        <a:cs typeface="+mn-cs"/>
      </a:defRPr>
    </a:lvl2pPr>
    <a:lvl3pPr marL="1219992" algn="l" rtl="0" eaLnBrk="0" fontAlgn="base" hangingPunct="0">
      <a:spcBef>
        <a:spcPct val="30000"/>
      </a:spcBef>
      <a:spcAft>
        <a:spcPct val="0"/>
      </a:spcAft>
      <a:defRPr sz="1600" kern="1200">
        <a:solidFill>
          <a:schemeClr val="tx1"/>
        </a:solidFill>
        <a:latin typeface="Arial" charset="0"/>
        <a:ea typeface="+mn-ea"/>
        <a:cs typeface="+mn-cs"/>
      </a:defRPr>
    </a:lvl3pPr>
    <a:lvl4pPr marL="1829989" algn="l" rtl="0" eaLnBrk="0" fontAlgn="base" hangingPunct="0">
      <a:spcBef>
        <a:spcPct val="30000"/>
      </a:spcBef>
      <a:spcAft>
        <a:spcPct val="0"/>
      </a:spcAft>
      <a:defRPr sz="1600" kern="1200">
        <a:solidFill>
          <a:schemeClr val="tx1"/>
        </a:solidFill>
        <a:latin typeface="Arial" charset="0"/>
        <a:ea typeface="+mn-ea"/>
        <a:cs typeface="+mn-cs"/>
      </a:defRPr>
    </a:lvl4pPr>
    <a:lvl5pPr marL="2439985" algn="l" rtl="0" eaLnBrk="0" fontAlgn="base" hangingPunct="0">
      <a:spcBef>
        <a:spcPct val="30000"/>
      </a:spcBef>
      <a:spcAft>
        <a:spcPct val="0"/>
      </a:spcAft>
      <a:defRPr sz="1600" kern="1200">
        <a:solidFill>
          <a:schemeClr val="tx1"/>
        </a:solidFill>
        <a:latin typeface="Arial" charset="0"/>
        <a:ea typeface="+mn-ea"/>
        <a:cs typeface="+mn-cs"/>
      </a:defRPr>
    </a:lvl5pPr>
    <a:lvl6pPr marL="3049981" algn="l" defTabSz="1219992" rtl="0" eaLnBrk="1" latinLnBrk="0" hangingPunct="1">
      <a:defRPr sz="1600" kern="1200">
        <a:solidFill>
          <a:schemeClr val="tx1"/>
        </a:solidFill>
        <a:latin typeface="+mn-lt"/>
        <a:ea typeface="+mn-ea"/>
        <a:cs typeface="+mn-cs"/>
      </a:defRPr>
    </a:lvl6pPr>
    <a:lvl7pPr marL="3659977" algn="l" defTabSz="1219992" rtl="0" eaLnBrk="1" latinLnBrk="0" hangingPunct="1">
      <a:defRPr sz="1600" kern="1200">
        <a:solidFill>
          <a:schemeClr val="tx1"/>
        </a:solidFill>
        <a:latin typeface="+mn-lt"/>
        <a:ea typeface="+mn-ea"/>
        <a:cs typeface="+mn-cs"/>
      </a:defRPr>
    </a:lvl7pPr>
    <a:lvl8pPr marL="4269974" algn="l" defTabSz="1219992" rtl="0" eaLnBrk="1" latinLnBrk="0" hangingPunct="1">
      <a:defRPr sz="1600" kern="1200">
        <a:solidFill>
          <a:schemeClr val="tx1"/>
        </a:solidFill>
        <a:latin typeface="+mn-lt"/>
        <a:ea typeface="+mn-ea"/>
        <a:cs typeface="+mn-cs"/>
      </a:defRPr>
    </a:lvl8pPr>
    <a:lvl9pPr marL="4879970" algn="l" defTabSz="1219992"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a:xfrm>
            <a:off x="150813" y="779463"/>
            <a:ext cx="6497637" cy="3652837"/>
          </a:xfrm>
          <a:ln/>
        </p:spPr>
      </p:sp>
      <p:sp>
        <p:nvSpPr>
          <p:cNvPr id="37891" name="Notizenplatzhalter 2"/>
          <p:cNvSpPr>
            <a:spLocks noGrp="1"/>
          </p:cNvSpPr>
          <p:nvPr>
            <p:ph type="body" idx="1"/>
          </p:nvPr>
        </p:nvSpPr>
        <p:spPr>
          <a:noFill/>
        </p:spPr>
        <p:txBody>
          <a:bodyPr/>
          <a:lstStyle/>
          <a:p>
            <a:endParaRPr lang="de-DE"/>
          </a:p>
        </p:txBody>
      </p:sp>
      <p:sp>
        <p:nvSpPr>
          <p:cNvPr id="37892" name="Foliennummernplatzhalter 3"/>
          <p:cNvSpPr>
            <a:spLocks noGrp="1"/>
          </p:cNvSpPr>
          <p:nvPr>
            <p:ph type="sldNum" sz="quarter" idx="5"/>
          </p:nvPr>
        </p:nvSpPr>
        <p:spPr/>
        <p:txBody>
          <a:bodyPr/>
          <a:lstStyle>
            <a:lvl1pPr defTabSz="916538" eaLnBrk="0" hangingPunct="0">
              <a:defRPr>
                <a:solidFill>
                  <a:schemeClr val="tx1"/>
                </a:solidFill>
                <a:latin typeface="Arial" charset="0"/>
              </a:defRPr>
            </a:lvl1pPr>
            <a:lvl2pPr marL="743396" indent="-285921" defTabSz="916538" eaLnBrk="0" hangingPunct="0">
              <a:defRPr>
                <a:solidFill>
                  <a:schemeClr val="tx1"/>
                </a:solidFill>
                <a:latin typeface="Arial" charset="0"/>
              </a:defRPr>
            </a:lvl2pPr>
            <a:lvl3pPr marL="1143686" indent="-228737" defTabSz="916538" eaLnBrk="0" hangingPunct="0">
              <a:defRPr>
                <a:solidFill>
                  <a:schemeClr val="tx1"/>
                </a:solidFill>
                <a:latin typeface="Arial" charset="0"/>
              </a:defRPr>
            </a:lvl3pPr>
            <a:lvl4pPr marL="1601160" indent="-228737" defTabSz="916538" eaLnBrk="0" hangingPunct="0">
              <a:defRPr>
                <a:solidFill>
                  <a:schemeClr val="tx1"/>
                </a:solidFill>
                <a:latin typeface="Arial" charset="0"/>
              </a:defRPr>
            </a:lvl4pPr>
            <a:lvl5pPr marL="2058634" indent="-228737" defTabSz="916538" eaLnBrk="0" hangingPunct="0">
              <a:defRPr>
                <a:solidFill>
                  <a:schemeClr val="tx1"/>
                </a:solidFill>
                <a:latin typeface="Arial" charset="0"/>
              </a:defRPr>
            </a:lvl5pPr>
            <a:lvl6pPr marL="2516109" indent="-228737" defTabSz="916538" eaLnBrk="0" fontAlgn="base" hangingPunct="0">
              <a:spcBef>
                <a:spcPct val="0"/>
              </a:spcBef>
              <a:spcAft>
                <a:spcPct val="0"/>
              </a:spcAft>
              <a:defRPr>
                <a:solidFill>
                  <a:schemeClr val="tx1"/>
                </a:solidFill>
                <a:latin typeface="Arial" charset="0"/>
              </a:defRPr>
            </a:lvl6pPr>
            <a:lvl7pPr marL="2973583" indent="-228737" defTabSz="916538" eaLnBrk="0" fontAlgn="base" hangingPunct="0">
              <a:spcBef>
                <a:spcPct val="0"/>
              </a:spcBef>
              <a:spcAft>
                <a:spcPct val="0"/>
              </a:spcAft>
              <a:defRPr>
                <a:solidFill>
                  <a:schemeClr val="tx1"/>
                </a:solidFill>
                <a:latin typeface="Arial" charset="0"/>
              </a:defRPr>
            </a:lvl7pPr>
            <a:lvl8pPr marL="3431057" indent="-228737" defTabSz="916538" eaLnBrk="0" fontAlgn="base" hangingPunct="0">
              <a:spcBef>
                <a:spcPct val="0"/>
              </a:spcBef>
              <a:spcAft>
                <a:spcPct val="0"/>
              </a:spcAft>
              <a:defRPr>
                <a:solidFill>
                  <a:schemeClr val="tx1"/>
                </a:solidFill>
                <a:latin typeface="Arial" charset="0"/>
              </a:defRPr>
            </a:lvl8pPr>
            <a:lvl9pPr marL="3888532" indent="-228737" defTabSz="916538" eaLnBrk="0" fontAlgn="base" hangingPunct="0">
              <a:spcBef>
                <a:spcPct val="0"/>
              </a:spcBef>
              <a:spcAft>
                <a:spcPct val="0"/>
              </a:spcAft>
              <a:defRPr>
                <a:solidFill>
                  <a:schemeClr val="tx1"/>
                </a:solidFill>
                <a:latin typeface="Arial" charset="0"/>
              </a:defRPr>
            </a:lvl9pPr>
          </a:lstStyle>
          <a:p>
            <a:pPr eaLnBrk="1" hangingPunct="1">
              <a:defRPr/>
            </a:pPr>
            <a:fld id="{01E438F6-50A0-429B-B8D4-2DC84A22E820}" type="slidenum">
              <a:rPr lang="de-DE" smtClean="0">
                <a:latin typeface="Times New Roman" pitchFamily="18" charset="0"/>
              </a:rPr>
              <a:pPr eaLnBrk="1" hangingPunct="1">
                <a:defRPr/>
              </a:pPr>
              <a:t>1</a:t>
            </a:fld>
            <a:endParaRPr lang="de-DE">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a:xfrm>
            <a:off x="150813" y="779463"/>
            <a:ext cx="6497637" cy="3652837"/>
          </a:xfrm>
          <a:ln/>
        </p:spPr>
      </p:sp>
      <p:sp>
        <p:nvSpPr>
          <p:cNvPr id="37891" name="Notizenplatzhalter 2"/>
          <p:cNvSpPr>
            <a:spLocks noGrp="1"/>
          </p:cNvSpPr>
          <p:nvPr>
            <p:ph type="body" idx="1"/>
          </p:nvPr>
        </p:nvSpPr>
        <p:spPr>
          <a:noFill/>
        </p:spPr>
        <p:txBody>
          <a:bodyPr/>
          <a:lstStyle/>
          <a:p>
            <a:endParaRPr lang="de-DE"/>
          </a:p>
        </p:txBody>
      </p:sp>
      <p:sp>
        <p:nvSpPr>
          <p:cNvPr id="37892" name="Foliennummernplatzhalter 3"/>
          <p:cNvSpPr>
            <a:spLocks noGrp="1"/>
          </p:cNvSpPr>
          <p:nvPr>
            <p:ph type="sldNum" sz="quarter" idx="5"/>
          </p:nvPr>
        </p:nvSpPr>
        <p:spPr/>
        <p:txBody>
          <a:bodyPr/>
          <a:lstStyle>
            <a:lvl1pPr defTabSz="916538" eaLnBrk="0" hangingPunct="0">
              <a:defRPr>
                <a:solidFill>
                  <a:schemeClr val="tx1"/>
                </a:solidFill>
                <a:latin typeface="Arial" charset="0"/>
              </a:defRPr>
            </a:lvl1pPr>
            <a:lvl2pPr marL="743396" indent="-285921" defTabSz="916538" eaLnBrk="0" hangingPunct="0">
              <a:defRPr>
                <a:solidFill>
                  <a:schemeClr val="tx1"/>
                </a:solidFill>
                <a:latin typeface="Arial" charset="0"/>
              </a:defRPr>
            </a:lvl2pPr>
            <a:lvl3pPr marL="1143686" indent="-228737" defTabSz="916538" eaLnBrk="0" hangingPunct="0">
              <a:defRPr>
                <a:solidFill>
                  <a:schemeClr val="tx1"/>
                </a:solidFill>
                <a:latin typeface="Arial" charset="0"/>
              </a:defRPr>
            </a:lvl3pPr>
            <a:lvl4pPr marL="1601160" indent="-228737" defTabSz="916538" eaLnBrk="0" hangingPunct="0">
              <a:defRPr>
                <a:solidFill>
                  <a:schemeClr val="tx1"/>
                </a:solidFill>
                <a:latin typeface="Arial" charset="0"/>
              </a:defRPr>
            </a:lvl4pPr>
            <a:lvl5pPr marL="2058634" indent="-228737" defTabSz="916538" eaLnBrk="0" hangingPunct="0">
              <a:defRPr>
                <a:solidFill>
                  <a:schemeClr val="tx1"/>
                </a:solidFill>
                <a:latin typeface="Arial" charset="0"/>
              </a:defRPr>
            </a:lvl5pPr>
            <a:lvl6pPr marL="2516109" indent="-228737" defTabSz="916538" eaLnBrk="0" fontAlgn="base" hangingPunct="0">
              <a:spcBef>
                <a:spcPct val="0"/>
              </a:spcBef>
              <a:spcAft>
                <a:spcPct val="0"/>
              </a:spcAft>
              <a:defRPr>
                <a:solidFill>
                  <a:schemeClr val="tx1"/>
                </a:solidFill>
                <a:latin typeface="Arial" charset="0"/>
              </a:defRPr>
            </a:lvl6pPr>
            <a:lvl7pPr marL="2973583" indent="-228737" defTabSz="916538" eaLnBrk="0" fontAlgn="base" hangingPunct="0">
              <a:spcBef>
                <a:spcPct val="0"/>
              </a:spcBef>
              <a:spcAft>
                <a:spcPct val="0"/>
              </a:spcAft>
              <a:defRPr>
                <a:solidFill>
                  <a:schemeClr val="tx1"/>
                </a:solidFill>
                <a:latin typeface="Arial" charset="0"/>
              </a:defRPr>
            </a:lvl7pPr>
            <a:lvl8pPr marL="3431057" indent="-228737" defTabSz="916538" eaLnBrk="0" fontAlgn="base" hangingPunct="0">
              <a:spcBef>
                <a:spcPct val="0"/>
              </a:spcBef>
              <a:spcAft>
                <a:spcPct val="0"/>
              </a:spcAft>
              <a:defRPr>
                <a:solidFill>
                  <a:schemeClr val="tx1"/>
                </a:solidFill>
                <a:latin typeface="Arial" charset="0"/>
              </a:defRPr>
            </a:lvl8pPr>
            <a:lvl9pPr marL="3888532" indent="-228737" defTabSz="916538" eaLnBrk="0" fontAlgn="base" hangingPunct="0">
              <a:spcBef>
                <a:spcPct val="0"/>
              </a:spcBef>
              <a:spcAft>
                <a:spcPct val="0"/>
              </a:spcAft>
              <a:defRPr>
                <a:solidFill>
                  <a:schemeClr val="tx1"/>
                </a:solidFill>
                <a:latin typeface="Arial" charset="0"/>
              </a:defRPr>
            </a:lvl9pPr>
          </a:lstStyle>
          <a:p>
            <a:pPr eaLnBrk="1" hangingPunct="1">
              <a:defRPr/>
            </a:pPr>
            <a:fld id="{01E438F6-50A0-429B-B8D4-2DC84A22E820}" type="slidenum">
              <a:rPr lang="de-DE" smtClean="0">
                <a:latin typeface="Times New Roman" pitchFamily="18" charset="0"/>
              </a:rPr>
              <a:pPr eaLnBrk="1" hangingPunct="1">
                <a:defRPr/>
              </a:pPr>
              <a:t>2</a:t>
            </a:fld>
            <a:endParaRPr lang="de-DE">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2C141DB9-3BAF-4C91-8122-2D5C0F381270}"/>
              </a:ext>
            </a:extLst>
          </p:cNvPr>
          <p:cNvSpPr>
            <a:spLocks noGrp="1" noChangeArrowheads="1"/>
          </p:cNvSpPr>
          <p:nvPr>
            <p:ph type="sldNum" sz="quarter" idx="5"/>
          </p:nvPr>
        </p:nvSpPr>
        <p:spPr>
          <a:noFill/>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F27CD2FC-6930-495B-8BE3-147EF6FDC117}" type="slidenum">
              <a:rPr lang="de-DE" altLang="de-DE" sz="1200">
                <a:latin typeface="Times New Roman" panose="02020603050405020304" pitchFamily="18" charset="0"/>
              </a:rPr>
              <a:pPr eaLnBrk="1" hangingPunct="1"/>
              <a:t>4</a:t>
            </a:fld>
            <a:endParaRPr lang="de-DE" altLang="de-DE" sz="1200">
              <a:latin typeface="Times New Roman" panose="02020603050405020304" pitchFamily="18" charset="0"/>
            </a:endParaRPr>
          </a:p>
        </p:txBody>
      </p:sp>
      <p:sp>
        <p:nvSpPr>
          <p:cNvPr id="49155" name="Rectangle 2">
            <a:extLst>
              <a:ext uri="{FF2B5EF4-FFF2-40B4-BE49-F238E27FC236}">
                <a16:creationId xmlns:a16="http://schemas.microsoft.com/office/drawing/2014/main" id="{FC778CCF-6113-426A-ACB6-6AC8927BDB09}"/>
              </a:ext>
            </a:extLst>
          </p:cNvPr>
          <p:cNvSpPr>
            <a:spLocks noGrp="1" noRot="1" noChangeAspect="1" noChangeArrowheads="1" noTextEdit="1"/>
          </p:cNvSpPr>
          <p:nvPr>
            <p:ph type="sldImg"/>
          </p:nvPr>
        </p:nvSpPr>
        <p:spPr>
          <a:xfrm>
            <a:off x="109538" y="769938"/>
            <a:ext cx="6446837" cy="3622675"/>
          </a:xfrm>
          <a:ln/>
        </p:spPr>
      </p:sp>
      <p:sp>
        <p:nvSpPr>
          <p:cNvPr id="49156" name="Rectangle 3">
            <a:extLst>
              <a:ext uri="{FF2B5EF4-FFF2-40B4-BE49-F238E27FC236}">
                <a16:creationId xmlns:a16="http://schemas.microsoft.com/office/drawing/2014/main" id="{CB81DD3B-1A1D-46B7-BD90-9F5066B13D9C}"/>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CE9395C6-152B-47D3-86DF-E0DE02E60B77}" type="slidenum">
              <a:rPr lang="de-DE" smtClean="0"/>
              <a:pPr>
                <a:defRPr/>
              </a:pPr>
              <a:t>7</a:t>
            </a:fld>
            <a:endParaRPr lang="de-DE"/>
          </a:p>
        </p:txBody>
      </p:sp>
    </p:spTree>
    <p:extLst>
      <p:ext uri="{BB962C8B-B14F-4D97-AF65-F5344CB8AC3E}">
        <p14:creationId xmlns:p14="http://schemas.microsoft.com/office/powerpoint/2010/main" val="4109094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CE9395C6-152B-47D3-86DF-E0DE02E60B77}" type="slidenum">
              <a:rPr lang="de-DE" smtClean="0"/>
              <a:pPr>
                <a:defRPr/>
              </a:pPr>
              <a:t>11</a:t>
            </a:fld>
            <a:endParaRPr lang="de-DE"/>
          </a:p>
        </p:txBody>
      </p:sp>
    </p:spTree>
    <p:extLst>
      <p:ext uri="{BB962C8B-B14F-4D97-AF65-F5344CB8AC3E}">
        <p14:creationId xmlns:p14="http://schemas.microsoft.com/office/powerpoint/2010/main" val="767770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E49FE46D-85E5-4A39-9A8F-11BD70DB20A0}"/>
              </a:ext>
            </a:extLst>
          </p:cNvPr>
          <p:cNvSpPr>
            <a:spLocks noGrp="1" noChangeArrowheads="1"/>
          </p:cNvSpPr>
          <p:nvPr>
            <p:ph type="sldNum" sz="quarter" idx="5"/>
          </p:nvPr>
        </p:nvSpPr>
        <p:spPr>
          <a:noFill/>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53C422E4-754B-4FE6-B9C3-5CD4D80F833B}" type="slidenum">
              <a:rPr lang="de-DE" altLang="de-DE" sz="1200">
                <a:latin typeface="Times New Roman" panose="02020603050405020304" pitchFamily="18" charset="0"/>
              </a:rPr>
              <a:pPr eaLnBrk="1" hangingPunct="1"/>
              <a:t>12</a:t>
            </a:fld>
            <a:endParaRPr lang="de-DE" altLang="de-DE" sz="1200">
              <a:latin typeface="Times New Roman" panose="02020603050405020304" pitchFamily="18" charset="0"/>
            </a:endParaRPr>
          </a:p>
        </p:txBody>
      </p:sp>
      <p:sp>
        <p:nvSpPr>
          <p:cNvPr id="50179" name="Rectangle 2">
            <a:extLst>
              <a:ext uri="{FF2B5EF4-FFF2-40B4-BE49-F238E27FC236}">
                <a16:creationId xmlns:a16="http://schemas.microsoft.com/office/drawing/2014/main" id="{02384795-A479-4767-9587-AC623287196B}"/>
              </a:ext>
            </a:extLst>
          </p:cNvPr>
          <p:cNvSpPr>
            <a:spLocks noGrp="1" noRot="1" noChangeAspect="1" noChangeArrowheads="1" noTextEdit="1"/>
          </p:cNvSpPr>
          <p:nvPr>
            <p:ph type="sldImg"/>
          </p:nvPr>
        </p:nvSpPr>
        <p:spPr>
          <a:xfrm>
            <a:off x="109538" y="769938"/>
            <a:ext cx="6446837" cy="3622675"/>
          </a:xfrm>
          <a:ln/>
        </p:spPr>
      </p:sp>
      <p:sp>
        <p:nvSpPr>
          <p:cNvPr id="50180" name="Rectangle 3">
            <a:extLst>
              <a:ext uri="{FF2B5EF4-FFF2-40B4-BE49-F238E27FC236}">
                <a16:creationId xmlns:a16="http://schemas.microsoft.com/office/drawing/2014/main" id="{661DF329-4C8A-46F5-A237-876E467181FC}"/>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7BDD0607-03F9-4130-B2E0-13193231BB65}"/>
              </a:ext>
            </a:extLst>
          </p:cNvPr>
          <p:cNvSpPr>
            <a:spLocks noGrp="1" noChangeArrowheads="1"/>
          </p:cNvSpPr>
          <p:nvPr>
            <p:ph type="sldNum" sz="quarter" idx="5"/>
          </p:nvPr>
        </p:nvSpPr>
        <p:spPr>
          <a:noFill/>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1F2F719C-1B92-4FD6-85D1-0A2C7E00B00D}" type="slidenum">
              <a:rPr lang="de-DE" altLang="de-DE" sz="1200">
                <a:latin typeface="Times New Roman" panose="02020603050405020304" pitchFamily="18" charset="0"/>
              </a:rPr>
              <a:pPr eaLnBrk="1" hangingPunct="1"/>
              <a:t>18</a:t>
            </a:fld>
            <a:endParaRPr lang="de-DE" altLang="de-DE" sz="1200">
              <a:latin typeface="Times New Roman" panose="02020603050405020304" pitchFamily="18" charset="0"/>
            </a:endParaRPr>
          </a:p>
        </p:txBody>
      </p:sp>
      <p:sp>
        <p:nvSpPr>
          <p:cNvPr id="52227" name="Rectangle 2">
            <a:extLst>
              <a:ext uri="{FF2B5EF4-FFF2-40B4-BE49-F238E27FC236}">
                <a16:creationId xmlns:a16="http://schemas.microsoft.com/office/drawing/2014/main" id="{2AED7D6E-B4C5-4494-AFF6-18ED405EC5CA}"/>
              </a:ext>
            </a:extLst>
          </p:cNvPr>
          <p:cNvSpPr>
            <a:spLocks noGrp="1" noRot="1" noChangeAspect="1" noChangeArrowheads="1" noTextEdit="1"/>
          </p:cNvSpPr>
          <p:nvPr>
            <p:ph type="sldImg"/>
          </p:nvPr>
        </p:nvSpPr>
        <p:spPr>
          <a:xfrm>
            <a:off x="109538" y="769938"/>
            <a:ext cx="6446837" cy="3622675"/>
          </a:xfrm>
          <a:ln/>
        </p:spPr>
      </p:sp>
      <p:sp>
        <p:nvSpPr>
          <p:cNvPr id="52228" name="Rectangle 3">
            <a:extLst>
              <a:ext uri="{FF2B5EF4-FFF2-40B4-BE49-F238E27FC236}">
                <a16:creationId xmlns:a16="http://schemas.microsoft.com/office/drawing/2014/main" id="{CC305F3D-8A4E-4196-90F5-9E7464899E4A}"/>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5354" y="2130434"/>
            <a:ext cx="10373995" cy="1470025"/>
          </a:xfrm>
        </p:spPr>
        <p:txBody>
          <a:bodyPr/>
          <a:lstStyle/>
          <a:p>
            <a:r>
              <a:rPr lang="de-DE"/>
              <a:t>Titelmasterformat durch Klicken bearbeiten</a:t>
            </a:r>
          </a:p>
        </p:txBody>
      </p:sp>
      <p:sp>
        <p:nvSpPr>
          <p:cNvPr id="3" name="Untertitel 2"/>
          <p:cNvSpPr>
            <a:spLocks noGrp="1"/>
          </p:cNvSpPr>
          <p:nvPr>
            <p:ph type="subTitle" idx="1"/>
          </p:nvPr>
        </p:nvSpPr>
        <p:spPr>
          <a:xfrm>
            <a:off x="1830705" y="3886200"/>
            <a:ext cx="8543290" cy="1752600"/>
          </a:xfrm>
        </p:spPr>
        <p:txBody>
          <a:bodyPr/>
          <a:lstStyle>
            <a:lvl1pPr marL="0" indent="0" algn="ctr">
              <a:buNone/>
              <a:defRPr/>
            </a:lvl1pPr>
            <a:lvl2pPr marL="609996" indent="0" algn="ctr">
              <a:buNone/>
              <a:defRPr/>
            </a:lvl2pPr>
            <a:lvl3pPr marL="1219992" indent="0" algn="ctr">
              <a:buNone/>
              <a:defRPr/>
            </a:lvl3pPr>
            <a:lvl4pPr marL="1829989" indent="0" algn="ctr">
              <a:buNone/>
              <a:defRPr/>
            </a:lvl4pPr>
            <a:lvl5pPr marL="2439985" indent="0" algn="ctr">
              <a:buNone/>
              <a:defRPr/>
            </a:lvl5pPr>
            <a:lvl6pPr marL="3049981" indent="0" algn="ctr">
              <a:buNone/>
              <a:defRPr/>
            </a:lvl6pPr>
            <a:lvl7pPr marL="3659977" indent="0" algn="ctr">
              <a:buNone/>
              <a:defRPr/>
            </a:lvl7pPr>
            <a:lvl8pPr marL="4269974" indent="0" algn="ctr">
              <a:buNone/>
              <a:defRPr/>
            </a:lvl8pPr>
            <a:lvl9pPr marL="487997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398398743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cxnSp>
        <p:nvCxnSpPr>
          <p:cNvPr id="4" name="Gerade Verbindung 12"/>
          <p:cNvCxnSpPr>
            <a:cxnSpLocks noChangeShapeType="1"/>
          </p:cNvCxnSpPr>
          <p:nvPr userDrawn="1"/>
        </p:nvCxnSpPr>
        <p:spPr bwMode="auto">
          <a:xfrm>
            <a:off x="527599" y="981075"/>
            <a:ext cx="11244851" cy="0"/>
          </a:xfrm>
          <a:prstGeom prst="line">
            <a:avLst/>
          </a:prstGeom>
          <a:noFill/>
          <a:ln w="25400" algn="ctr">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4"/>
          <p:cNvSpPr>
            <a:spLocks noGrp="1" noChangeArrowheads="1"/>
          </p:cNvSpPr>
          <p:nvPr>
            <p:ph type="ftr" sz="quarter" idx="10"/>
          </p:nvPr>
        </p:nvSpPr>
        <p:spPr>
          <a:xfrm>
            <a:off x="7848300" y="6362709"/>
            <a:ext cx="3864822" cy="260351"/>
          </a:xfrm>
          <a:prstGeom prst="rect">
            <a:avLst/>
          </a:prstGeom>
        </p:spPr>
        <p:txBody>
          <a:bodyPr/>
          <a:lstStyle>
            <a:lvl1pPr>
              <a:defRPr/>
            </a:lvl1pPr>
          </a:lstStyle>
          <a:p>
            <a:pPr>
              <a:defRPr/>
            </a:pPr>
            <a:r>
              <a:rPr lang="de-DE"/>
              <a:t>GB FE 14  –  06/2013</a:t>
            </a:r>
          </a:p>
        </p:txBody>
      </p:sp>
    </p:spTree>
    <p:extLst>
      <p:ext uri="{BB962C8B-B14F-4D97-AF65-F5344CB8AC3E}">
        <p14:creationId xmlns:p14="http://schemas.microsoft.com/office/powerpoint/2010/main" val="336924336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cxnSp>
        <p:nvCxnSpPr>
          <p:cNvPr id="4" name="Gerade Verbindung 12"/>
          <p:cNvCxnSpPr>
            <a:cxnSpLocks noChangeShapeType="1"/>
          </p:cNvCxnSpPr>
          <p:nvPr userDrawn="1"/>
        </p:nvCxnSpPr>
        <p:spPr bwMode="auto">
          <a:xfrm>
            <a:off x="527599" y="981075"/>
            <a:ext cx="11244851" cy="0"/>
          </a:xfrm>
          <a:prstGeom prst="line">
            <a:avLst/>
          </a:prstGeom>
          <a:noFill/>
          <a:ln w="25400" algn="ctr">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27844573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cxnSp>
        <p:nvCxnSpPr>
          <p:cNvPr id="4" name="Gerade Verbindung 12"/>
          <p:cNvCxnSpPr>
            <a:cxnSpLocks noChangeShapeType="1"/>
          </p:cNvCxnSpPr>
          <p:nvPr userDrawn="1"/>
        </p:nvCxnSpPr>
        <p:spPr bwMode="auto">
          <a:xfrm>
            <a:off x="527599" y="981075"/>
            <a:ext cx="11244851" cy="0"/>
          </a:xfrm>
          <a:prstGeom prst="line">
            <a:avLst/>
          </a:prstGeom>
          <a:noFill/>
          <a:ln w="25400" algn="ctr">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el 1"/>
          <p:cNvSpPr>
            <a:spLocks noGrp="1"/>
          </p:cNvSpPr>
          <p:nvPr>
            <p:ph type="title"/>
          </p:nvPr>
        </p:nvSpPr>
        <p:spPr>
          <a:xfrm>
            <a:off x="964087" y="4406909"/>
            <a:ext cx="10373995" cy="1362075"/>
          </a:xfrm>
        </p:spPr>
        <p:txBody>
          <a:bodyPr anchor="t"/>
          <a:lstStyle>
            <a:lvl1pPr algn="l">
              <a:defRPr sz="5300" b="1" cap="all"/>
            </a:lvl1pPr>
          </a:lstStyle>
          <a:p>
            <a:r>
              <a:rPr lang="de-DE"/>
              <a:t>Titelmasterformat durch Klicken bearbeiten</a:t>
            </a:r>
          </a:p>
        </p:txBody>
      </p:sp>
      <p:sp>
        <p:nvSpPr>
          <p:cNvPr id="3" name="Textplatzhalter 2"/>
          <p:cNvSpPr>
            <a:spLocks noGrp="1"/>
          </p:cNvSpPr>
          <p:nvPr>
            <p:ph type="body" idx="1"/>
          </p:nvPr>
        </p:nvSpPr>
        <p:spPr>
          <a:xfrm>
            <a:off x="964087" y="2906713"/>
            <a:ext cx="10373995" cy="1500187"/>
          </a:xfrm>
        </p:spPr>
        <p:txBody>
          <a:bodyPr anchor="b"/>
          <a:lstStyle>
            <a:lvl1pPr marL="0" indent="0">
              <a:buNone/>
              <a:defRPr sz="2700"/>
            </a:lvl1pPr>
            <a:lvl2pPr marL="609996" indent="0">
              <a:buNone/>
              <a:defRPr sz="2400"/>
            </a:lvl2pPr>
            <a:lvl3pPr marL="1219992" indent="0">
              <a:buNone/>
              <a:defRPr sz="2100"/>
            </a:lvl3pPr>
            <a:lvl4pPr marL="1829989" indent="0">
              <a:buNone/>
              <a:defRPr sz="1900"/>
            </a:lvl4pPr>
            <a:lvl5pPr marL="2439985" indent="0">
              <a:buNone/>
              <a:defRPr sz="1900"/>
            </a:lvl5pPr>
            <a:lvl6pPr marL="3049981" indent="0">
              <a:buNone/>
              <a:defRPr sz="1900"/>
            </a:lvl6pPr>
            <a:lvl7pPr marL="3659977" indent="0">
              <a:buNone/>
              <a:defRPr sz="1900"/>
            </a:lvl7pPr>
            <a:lvl8pPr marL="4269974" indent="0">
              <a:buNone/>
              <a:defRPr sz="1900"/>
            </a:lvl8pPr>
            <a:lvl9pPr marL="4879970" indent="0">
              <a:buNone/>
              <a:defRPr sz="1900"/>
            </a:lvl9pPr>
          </a:lstStyle>
          <a:p>
            <a:pPr lvl="0"/>
            <a:r>
              <a:rPr lang="de-DE"/>
              <a:t>Textmasterformat bearbeiten</a:t>
            </a:r>
          </a:p>
        </p:txBody>
      </p:sp>
    </p:spTree>
    <p:extLst>
      <p:ext uri="{BB962C8B-B14F-4D97-AF65-F5344CB8AC3E}">
        <p14:creationId xmlns:p14="http://schemas.microsoft.com/office/powerpoint/2010/main" val="62869799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cxnSp>
        <p:nvCxnSpPr>
          <p:cNvPr id="5" name="Gerade Verbindung 12"/>
          <p:cNvCxnSpPr>
            <a:cxnSpLocks noChangeShapeType="1"/>
          </p:cNvCxnSpPr>
          <p:nvPr userDrawn="1"/>
        </p:nvCxnSpPr>
        <p:spPr bwMode="auto">
          <a:xfrm>
            <a:off x="527599" y="981075"/>
            <a:ext cx="11244851" cy="0"/>
          </a:xfrm>
          <a:prstGeom prst="line">
            <a:avLst/>
          </a:prstGeom>
          <a:noFill/>
          <a:ln w="25400" algn="ctr">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76340" y="1870075"/>
            <a:ext cx="5422193" cy="4318000"/>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201937" y="1870075"/>
            <a:ext cx="5422192" cy="4318000"/>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904004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cxnSp>
        <p:nvCxnSpPr>
          <p:cNvPr id="7" name="Gerade Verbindung 12"/>
          <p:cNvCxnSpPr>
            <a:cxnSpLocks noChangeShapeType="1"/>
          </p:cNvCxnSpPr>
          <p:nvPr userDrawn="1"/>
        </p:nvCxnSpPr>
        <p:spPr bwMode="auto">
          <a:xfrm>
            <a:off x="527599" y="981075"/>
            <a:ext cx="11244851" cy="0"/>
          </a:xfrm>
          <a:prstGeom prst="line">
            <a:avLst/>
          </a:prstGeom>
          <a:noFill/>
          <a:ln w="25400" algn="ctr">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el 1"/>
          <p:cNvSpPr>
            <a:spLocks noGrp="1"/>
          </p:cNvSpPr>
          <p:nvPr>
            <p:ph type="title"/>
          </p:nvPr>
        </p:nvSpPr>
        <p:spPr>
          <a:xfrm>
            <a:off x="610235" y="274639"/>
            <a:ext cx="1098423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10235" y="1535117"/>
            <a:ext cx="5392529" cy="639763"/>
          </a:xfrm>
        </p:spPr>
        <p:txBody>
          <a:bodyPr anchor="b"/>
          <a:lstStyle>
            <a:lvl1pPr marL="0" indent="0">
              <a:buNone/>
              <a:defRPr sz="3200" b="1"/>
            </a:lvl1pPr>
            <a:lvl2pPr marL="609996" indent="0">
              <a:buNone/>
              <a:defRPr sz="2700" b="1"/>
            </a:lvl2pPr>
            <a:lvl3pPr marL="1219992" indent="0">
              <a:buNone/>
              <a:defRPr sz="2400" b="1"/>
            </a:lvl3pPr>
            <a:lvl4pPr marL="1829989" indent="0">
              <a:buNone/>
              <a:defRPr sz="2100" b="1"/>
            </a:lvl4pPr>
            <a:lvl5pPr marL="2439985" indent="0">
              <a:buNone/>
              <a:defRPr sz="2100" b="1"/>
            </a:lvl5pPr>
            <a:lvl6pPr marL="3049981" indent="0">
              <a:buNone/>
              <a:defRPr sz="2100" b="1"/>
            </a:lvl6pPr>
            <a:lvl7pPr marL="3659977" indent="0">
              <a:buNone/>
              <a:defRPr sz="2100" b="1"/>
            </a:lvl7pPr>
            <a:lvl8pPr marL="4269974" indent="0">
              <a:buNone/>
              <a:defRPr sz="2100" b="1"/>
            </a:lvl8pPr>
            <a:lvl9pPr marL="4879970" indent="0">
              <a:buNone/>
              <a:defRPr sz="2100" b="1"/>
            </a:lvl9pPr>
          </a:lstStyle>
          <a:p>
            <a:pPr lvl="0"/>
            <a:r>
              <a:rPr lang="de-DE"/>
              <a:t>Textmasterformat bearbeiten</a:t>
            </a:r>
          </a:p>
        </p:txBody>
      </p:sp>
      <p:sp>
        <p:nvSpPr>
          <p:cNvPr id="4" name="Inhaltsplatzhalter 3"/>
          <p:cNvSpPr>
            <a:spLocks noGrp="1"/>
          </p:cNvSpPr>
          <p:nvPr>
            <p:ph sz="half" idx="2"/>
          </p:nvPr>
        </p:nvSpPr>
        <p:spPr>
          <a:xfrm>
            <a:off x="610235" y="2174875"/>
            <a:ext cx="5392529"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9825" y="1535117"/>
            <a:ext cx="5394647" cy="639763"/>
          </a:xfrm>
        </p:spPr>
        <p:txBody>
          <a:bodyPr anchor="b"/>
          <a:lstStyle>
            <a:lvl1pPr marL="0" indent="0">
              <a:buNone/>
              <a:defRPr sz="3200" b="1"/>
            </a:lvl1pPr>
            <a:lvl2pPr marL="609996" indent="0">
              <a:buNone/>
              <a:defRPr sz="2700" b="1"/>
            </a:lvl2pPr>
            <a:lvl3pPr marL="1219992" indent="0">
              <a:buNone/>
              <a:defRPr sz="2400" b="1"/>
            </a:lvl3pPr>
            <a:lvl4pPr marL="1829989" indent="0">
              <a:buNone/>
              <a:defRPr sz="2100" b="1"/>
            </a:lvl4pPr>
            <a:lvl5pPr marL="2439985" indent="0">
              <a:buNone/>
              <a:defRPr sz="2100" b="1"/>
            </a:lvl5pPr>
            <a:lvl6pPr marL="3049981" indent="0">
              <a:buNone/>
              <a:defRPr sz="2100" b="1"/>
            </a:lvl6pPr>
            <a:lvl7pPr marL="3659977" indent="0">
              <a:buNone/>
              <a:defRPr sz="2100" b="1"/>
            </a:lvl7pPr>
            <a:lvl8pPr marL="4269974" indent="0">
              <a:buNone/>
              <a:defRPr sz="2100" b="1"/>
            </a:lvl8pPr>
            <a:lvl9pPr marL="4879970" indent="0">
              <a:buNone/>
              <a:defRPr sz="2100" b="1"/>
            </a:lvl9pPr>
          </a:lstStyle>
          <a:p>
            <a:pPr lvl="0"/>
            <a:r>
              <a:rPr lang="de-DE"/>
              <a:t>Textmasterformat bearbeiten</a:t>
            </a:r>
          </a:p>
        </p:txBody>
      </p:sp>
      <p:sp>
        <p:nvSpPr>
          <p:cNvPr id="6" name="Inhaltsplatzhalter 5"/>
          <p:cNvSpPr>
            <a:spLocks noGrp="1"/>
          </p:cNvSpPr>
          <p:nvPr>
            <p:ph sz="quarter" idx="4"/>
          </p:nvPr>
        </p:nvSpPr>
        <p:spPr>
          <a:xfrm>
            <a:off x="6199825" y="2174875"/>
            <a:ext cx="539464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Rectangle 14"/>
          <p:cNvSpPr>
            <a:spLocks noGrp="1" noChangeArrowheads="1"/>
          </p:cNvSpPr>
          <p:nvPr>
            <p:ph type="ftr" sz="quarter" idx="10"/>
          </p:nvPr>
        </p:nvSpPr>
        <p:spPr>
          <a:xfrm>
            <a:off x="7848300" y="6362709"/>
            <a:ext cx="3864822" cy="260351"/>
          </a:xfrm>
          <a:prstGeom prst="rect">
            <a:avLst/>
          </a:prstGeom>
        </p:spPr>
        <p:txBody>
          <a:bodyPr/>
          <a:lstStyle>
            <a:lvl1pPr>
              <a:defRPr/>
            </a:lvl1pPr>
          </a:lstStyle>
          <a:p>
            <a:pPr>
              <a:defRPr/>
            </a:pPr>
            <a:r>
              <a:rPr lang="de-DE"/>
              <a:t>GB FE 14  –  06/2013</a:t>
            </a:r>
          </a:p>
        </p:txBody>
      </p:sp>
    </p:spTree>
    <p:extLst>
      <p:ext uri="{BB962C8B-B14F-4D97-AF65-F5344CB8AC3E}">
        <p14:creationId xmlns:p14="http://schemas.microsoft.com/office/powerpoint/2010/main" val="353214846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cxnSp>
        <p:nvCxnSpPr>
          <p:cNvPr id="3" name="Gerade Verbindung 12"/>
          <p:cNvCxnSpPr>
            <a:cxnSpLocks noChangeShapeType="1"/>
          </p:cNvCxnSpPr>
          <p:nvPr userDrawn="1"/>
        </p:nvCxnSpPr>
        <p:spPr bwMode="auto">
          <a:xfrm>
            <a:off x="527599" y="981075"/>
            <a:ext cx="11244851" cy="0"/>
          </a:xfrm>
          <a:prstGeom prst="line">
            <a:avLst/>
          </a:prstGeom>
          <a:noFill/>
          <a:ln w="25400" algn="ctr">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el 1"/>
          <p:cNvSpPr>
            <a:spLocks noGrp="1"/>
          </p:cNvSpPr>
          <p:nvPr>
            <p:ph type="title"/>
          </p:nvPr>
        </p:nvSpPr>
        <p:spPr/>
        <p:txBody>
          <a:bodyPr/>
          <a:lstStyle/>
          <a:p>
            <a:r>
              <a:rPr lang="de-DE"/>
              <a:t>Titelmasterformat durch Klicken bearbeiten</a:t>
            </a:r>
          </a:p>
        </p:txBody>
      </p:sp>
      <p:sp>
        <p:nvSpPr>
          <p:cNvPr id="4" name="Rectangle 14"/>
          <p:cNvSpPr>
            <a:spLocks noGrp="1" noChangeArrowheads="1"/>
          </p:cNvSpPr>
          <p:nvPr>
            <p:ph type="ftr" sz="quarter" idx="10"/>
          </p:nvPr>
        </p:nvSpPr>
        <p:spPr>
          <a:xfrm>
            <a:off x="7848300" y="6362709"/>
            <a:ext cx="3864822" cy="260351"/>
          </a:xfrm>
          <a:prstGeom prst="rect">
            <a:avLst/>
          </a:prstGeom>
        </p:spPr>
        <p:txBody>
          <a:bodyPr/>
          <a:lstStyle>
            <a:lvl1pPr>
              <a:defRPr/>
            </a:lvl1pPr>
          </a:lstStyle>
          <a:p>
            <a:pPr>
              <a:defRPr/>
            </a:pPr>
            <a:r>
              <a:rPr lang="de-DE"/>
              <a:t>GB FE 14  –  06/2013</a:t>
            </a:r>
          </a:p>
        </p:txBody>
      </p:sp>
    </p:spTree>
    <p:extLst>
      <p:ext uri="{BB962C8B-B14F-4D97-AF65-F5344CB8AC3E}">
        <p14:creationId xmlns:p14="http://schemas.microsoft.com/office/powerpoint/2010/main" val="142776557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cxnSp>
        <p:nvCxnSpPr>
          <p:cNvPr id="2" name="Gerade Verbindung 12"/>
          <p:cNvCxnSpPr>
            <a:cxnSpLocks noChangeShapeType="1"/>
          </p:cNvCxnSpPr>
          <p:nvPr userDrawn="1"/>
        </p:nvCxnSpPr>
        <p:spPr bwMode="auto">
          <a:xfrm>
            <a:off x="527599" y="981075"/>
            <a:ext cx="11244851" cy="0"/>
          </a:xfrm>
          <a:prstGeom prst="line">
            <a:avLst/>
          </a:prstGeom>
          <a:noFill/>
          <a:ln w="25400" algn="ctr">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Rectangle 14"/>
          <p:cNvSpPr>
            <a:spLocks noGrp="1" noChangeArrowheads="1"/>
          </p:cNvSpPr>
          <p:nvPr>
            <p:ph type="ftr" sz="quarter" idx="10"/>
          </p:nvPr>
        </p:nvSpPr>
        <p:spPr>
          <a:xfrm>
            <a:off x="7848300" y="6362709"/>
            <a:ext cx="3864822" cy="260351"/>
          </a:xfrm>
          <a:prstGeom prst="rect">
            <a:avLst/>
          </a:prstGeom>
        </p:spPr>
        <p:txBody>
          <a:bodyPr/>
          <a:lstStyle>
            <a:lvl1pPr>
              <a:defRPr/>
            </a:lvl1pPr>
          </a:lstStyle>
          <a:p>
            <a:pPr>
              <a:defRPr/>
            </a:pPr>
            <a:r>
              <a:rPr lang="de-DE"/>
              <a:t>GB FE 14  –  06/2013</a:t>
            </a:r>
          </a:p>
        </p:txBody>
      </p:sp>
    </p:spTree>
    <p:extLst>
      <p:ext uri="{BB962C8B-B14F-4D97-AF65-F5344CB8AC3E}">
        <p14:creationId xmlns:p14="http://schemas.microsoft.com/office/powerpoint/2010/main" val="330951472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cxnSp>
        <p:nvCxnSpPr>
          <p:cNvPr id="5" name="Gerade Verbindung 12"/>
          <p:cNvCxnSpPr>
            <a:cxnSpLocks noChangeShapeType="1"/>
          </p:cNvCxnSpPr>
          <p:nvPr userDrawn="1"/>
        </p:nvCxnSpPr>
        <p:spPr bwMode="auto">
          <a:xfrm>
            <a:off x="527599" y="981075"/>
            <a:ext cx="11244851" cy="0"/>
          </a:xfrm>
          <a:prstGeom prst="line">
            <a:avLst/>
          </a:prstGeom>
          <a:noFill/>
          <a:ln w="25400" algn="ctr">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el 1"/>
          <p:cNvSpPr>
            <a:spLocks noGrp="1"/>
          </p:cNvSpPr>
          <p:nvPr>
            <p:ph type="title"/>
          </p:nvPr>
        </p:nvSpPr>
        <p:spPr>
          <a:xfrm>
            <a:off x="610237" y="273057"/>
            <a:ext cx="4015262" cy="1162051"/>
          </a:xfrm>
        </p:spPr>
        <p:txBody>
          <a:bodyPr/>
          <a:lstStyle>
            <a:lvl1pPr algn="l">
              <a:defRPr sz="2700" b="1"/>
            </a:lvl1pPr>
          </a:lstStyle>
          <a:p>
            <a:r>
              <a:rPr lang="de-DE"/>
              <a:t>Titelmasterformat durch Klicken bearbeiten</a:t>
            </a:r>
          </a:p>
        </p:txBody>
      </p:sp>
      <p:sp>
        <p:nvSpPr>
          <p:cNvPr id="3" name="Inhaltsplatzhalter 2"/>
          <p:cNvSpPr>
            <a:spLocks noGrp="1"/>
          </p:cNvSpPr>
          <p:nvPr>
            <p:ph idx="1"/>
          </p:nvPr>
        </p:nvSpPr>
        <p:spPr>
          <a:xfrm>
            <a:off x="4771699" y="273060"/>
            <a:ext cx="6822766"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10237" y="1435103"/>
            <a:ext cx="4015262" cy="4691063"/>
          </a:xfrm>
        </p:spPr>
        <p:txBody>
          <a:bodyPr/>
          <a:lstStyle>
            <a:lvl1pPr marL="0" indent="0">
              <a:buNone/>
              <a:defRPr sz="1900"/>
            </a:lvl1pPr>
            <a:lvl2pPr marL="609996" indent="0">
              <a:buNone/>
              <a:defRPr sz="1600"/>
            </a:lvl2pPr>
            <a:lvl3pPr marL="1219992" indent="0">
              <a:buNone/>
              <a:defRPr sz="1300"/>
            </a:lvl3pPr>
            <a:lvl4pPr marL="1829989" indent="0">
              <a:buNone/>
              <a:defRPr sz="1200"/>
            </a:lvl4pPr>
            <a:lvl5pPr marL="2439985" indent="0">
              <a:buNone/>
              <a:defRPr sz="1200"/>
            </a:lvl5pPr>
            <a:lvl6pPr marL="3049981" indent="0">
              <a:buNone/>
              <a:defRPr sz="1200"/>
            </a:lvl6pPr>
            <a:lvl7pPr marL="3659977" indent="0">
              <a:buNone/>
              <a:defRPr sz="1200"/>
            </a:lvl7pPr>
            <a:lvl8pPr marL="4269974" indent="0">
              <a:buNone/>
              <a:defRPr sz="1200"/>
            </a:lvl8pPr>
            <a:lvl9pPr marL="4879970" indent="0">
              <a:buNone/>
              <a:defRPr sz="1200"/>
            </a:lvl9pPr>
          </a:lstStyle>
          <a:p>
            <a:pPr lvl="0"/>
            <a:r>
              <a:rPr lang="de-DE"/>
              <a:t>Textmasterformat bearbeiten</a:t>
            </a:r>
          </a:p>
        </p:txBody>
      </p:sp>
      <p:sp>
        <p:nvSpPr>
          <p:cNvPr id="6" name="Rectangle 14"/>
          <p:cNvSpPr>
            <a:spLocks noGrp="1" noChangeArrowheads="1"/>
          </p:cNvSpPr>
          <p:nvPr>
            <p:ph type="ftr" sz="quarter" idx="10"/>
          </p:nvPr>
        </p:nvSpPr>
        <p:spPr>
          <a:xfrm>
            <a:off x="7848300" y="6362709"/>
            <a:ext cx="3864822" cy="260351"/>
          </a:xfrm>
          <a:prstGeom prst="rect">
            <a:avLst/>
          </a:prstGeom>
        </p:spPr>
        <p:txBody>
          <a:bodyPr/>
          <a:lstStyle>
            <a:lvl1pPr>
              <a:defRPr/>
            </a:lvl1pPr>
          </a:lstStyle>
          <a:p>
            <a:pPr>
              <a:defRPr/>
            </a:pPr>
            <a:r>
              <a:rPr lang="de-DE"/>
              <a:t>GB FE 14  –  06/2013</a:t>
            </a:r>
          </a:p>
        </p:txBody>
      </p:sp>
    </p:spTree>
    <p:extLst>
      <p:ext uri="{BB962C8B-B14F-4D97-AF65-F5344CB8AC3E}">
        <p14:creationId xmlns:p14="http://schemas.microsoft.com/office/powerpoint/2010/main" val="44148269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cxnSp>
        <p:nvCxnSpPr>
          <p:cNvPr id="5" name="Gerade Verbindung 12"/>
          <p:cNvCxnSpPr>
            <a:cxnSpLocks noChangeShapeType="1"/>
          </p:cNvCxnSpPr>
          <p:nvPr userDrawn="1"/>
        </p:nvCxnSpPr>
        <p:spPr bwMode="auto">
          <a:xfrm>
            <a:off x="527599" y="981075"/>
            <a:ext cx="11244851" cy="0"/>
          </a:xfrm>
          <a:prstGeom prst="line">
            <a:avLst/>
          </a:prstGeom>
          <a:noFill/>
          <a:ln w="25400" algn="ctr">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el 1"/>
          <p:cNvSpPr>
            <a:spLocks noGrp="1"/>
          </p:cNvSpPr>
          <p:nvPr>
            <p:ph type="title"/>
          </p:nvPr>
        </p:nvSpPr>
        <p:spPr>
          <a:xfrm>
            <a:off x="2392207" y="4800608"/>
            <a:ext cx="7322820" cy="566739"/>
          </a:xfrm>
        </p:spPr>
        <p:txBody>
          <a:bodyPr/>
          <a:lstStyle>
            <a:lvl1pPr algn="l">
              <a:defRPr sz="2700" b="1"/>
            </a:lvl1pPr>
          </a:lstStyle>
          <a:p>
            <a:r>
              <a:rPr lang="de-DE"/>
              <a:t>Titelmasterformat durch Klicken bearbeiten</a:t>
            </a:r>
          </a:p>
        </p:txBody>
      </p:sp>
      <p:sp>
        <p:nvSpPr>
          <p:cNvPr id="3" name="Bildplatzhalter 2"/>
          <p:cNvSpPr>
            <a:spLocks noGrp="1"/>
          </p:cNvSpPr>
          <p:nvPr>
            <p:ph type="pic" idx="1"/>
          </p:nvPr>
        </p:nvSpPr>
        <p:spPr>
          <a:xfrm>
            <a:off x="2392207" y="612775"/>
            <a:ext cx="7322820" cy="4114800"/>
          </a:xfrm>
        </p:spPr>
        <p:txBody>
          <a:bodyPr/>
          <a:lstStyle>
            <a:lvl1pPr marL="0" indent="0">
              <a:buNone/>
              <a:defRPr sz="4300"/>
            </a:lvl1pPr>
            <a:lvl2pPr marL="609996" indent="0">
              <a:buNone/>
              <a:defRPr sz="3700"/>
            </a:lvl2pPr>
            <a:lvl3pPr marL="1219992" indent="0">
              <a:buNone/>
              <a:defRPr sz="3200"/>
            </a:lvl3pPr>
            <a:lvl4pPr marL="1829989" indent="0">
              <a:buNone/>
              <a:defRPr sz="2700"/>
            </a:lvl4pPr>
            <a:lvl5pPr marL="2439985" indent="0">
              <a:buNone/>
              <a:defRPr sz="2700"/>
            </a:lvl5pPr>
            <a:lvl6pPr marL="3049981" indent="0">
              <a:buNone/>
              <a:defRPr sz="2700"/>
            </a:lvl6pPr>
            <a:lvl7pPr marL="3659977" indent="0">
              <a:buNone/>
              <a:defRPr sz="2700"/>
            </a:lvl7pPr>
            <a:lvl8pPr marL="4269974" indent="0">
              <a:buNone/>
              <a:defRPr sz="2700"/>
            </a:lvl8pPr>
            <a:lvl9pPr marL="4879970" indent="0">
              <a:buNone/>
              <a:defRPr sz="2700"/>
            </a:lvl9pPr>
          </a:lstStyle>
          <a:p>
            <a:pPr lvl="0"/>
            <a:endParaRPr lang="de-DE" noProof="0"/>
          </a:p>
        </p:txBody>
      </p:sp>
      <p:sp>
        <p:nvSpPr>
          <p:cNvPr id="4" name="Textplatzhalter 3"/>
          <p:cNvSpPr>
            <a:spLocks noGrp="1"/>
          </p:cNvSpPr>
          <p:nvPr>
            <p:ph type="body" sz="half" idx="2"/>
          </p:nvPr>
        </p:nvSpPr>
        <p:spPr>
          <a:xfrm>
            <a:off x="2392207" y="5367346"/>
            <a:ext cx="7322820" cy="804863"/>
          </a:xfrm>
        </p:spPr>
        <p:txBody>
          <a:bodyPr/>
          <a:lstStyle>
            <a:lvl1pPr marL="0" indent="0">
              <a:buNone/>
              <a:defRPr sz="1900"/>
            </a:lvl1pPr>
            <a:lvl2pPr marL="609996" indent="0">
              <a:buNone/>
              <a:defRPr sz="1600"/>
            </a:lvl2pPr>
            <a:lvl3pPr marL="1219992" indent="0">
              <a:buNone/>
              <a:defRPr sz="1300"/>
            </a:lvl3pPr>
            <a:lvl4pPr marL="1829989" indent="0">
              <a:buNone/>
              <a:defRPr sz="1200"/>
            </a:lvl4pPr>
            <a:lvl5pPr marL="2439985" indent="0">
              <a:buNone/>
              <a:defRPr sz="1200"/>
            </a:lvl5pPr>
            <a:lvl6pPr marL="3049981" indent="0">
              <a:buNone/>
              <a:defRPr sz="1200"/>
            </a:lvl6pPr>
            <a:lvl7pPr marL="3659977" indent="0">
              <a:buNone/>
              <a:defRPr sz="1200"/>
            </a:lvl7pPr>
            <a:lvl8pPr marL="4269974" indent="0">
              <a:buNone/>
              <a:defRPr sz="1200"/>
            </a:lvl8pPr>
            <a:lvl9pPr marL="4879970" indent="0">
              <a:buNone/>
              <a:defRPr sz="1200"/>
            </a:lvl9pPr>
          </a:lstStyle>
          <a:p>
            <a:pPr lvl="0"/>
            <a:r>
              <a:rPr lang="de-DE"/>
              <a:t>Textmasterformat bearbeiten</a:t>
            </a:r>
          </a:p>
        </p:txBody>
      </p:sp>
      <p:sp>
        <p:nvSpPr>
          <p:cNvPr id="6" name="Rectangle 14"/>
          <p:cNvSpPr>
            <a:spLocks noGrp="1" noChangeArrowheads="1"/>
          </p:cNvSpPr>
          <p:nvPr>
            <p:ph type="ftr" sz="quarter" idx="10"/>
          </p:nvPr>
        </p:nvSpPr>
        <p:spPr>
          <a:xfrm>
            <a:off x="7848300" y="6362709"/>
            <a:ext cx="3864822" cy="260351"/>
          </a:xfrm>
          <a:prstGeom prst="rect">
            <a:avLst/>
          </a:prstGeom>
        </p:spPr>
        <p:txBody>
          <a:bodyPr/>
          <a:lstStyle>
            <a:lvl1pPr>
              <a:defRPr/>
            </a:lvl1pPr>
          </a:lstStyle>
          <a:p>
            <a:pPr>
              <a:defRPr/>
            </a:pPr>
            <a:r>
              <a:rPr lang="de-DE"/>
              <a:t>GB FE 14  –  06/2013</a:t>
            </a:r>
          </a:p>
        </p:txBody>
      </p:sp>
    </p:spTree>
    <p:extLst>
      <p:ext uri="{BB962C8B-B14F-4D97-AF65-F5344CB8AC3E}">
        <p14:creationId xmlns:p14="http://schemas.microsoft.com/office/powerpoint/2010/main" val="416994317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6"/>
          <p:cNvSpPr>
            <a:spLocks noChangeArrowheads="1"/>
          </p:cNvSpPr>
          <p:nvPr/>
        </p:nvSpPr>
        <p:spPr bwMode="auto">
          <a:xfrm>
            <a:off x="11181286" y="6381759"/>
            <a:ext cx="413179" cy="360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999" tIns="61000" rIns="121999" bIns="61000" anchor="ctr"/>
          <a:lstStyle/>
          <a:p>
            <a:endParaRPr lang="de-DE"/>
          </a:p>
        </p:txBody>
      </p:sp>
      <p:sp>
        <p:nvSpPr>
          <p:cNvPr id="3075" name="Rectangle 2"/>
          <p:cNvSpPr>
            <a:spLocks noGrp="1" noChangeArrowheads="1"/>
          </p:cNvSpPr>
          <p:nvPr>
            <p:ph type="title"/>
          </p:nvPr>
        </p:nvSpPr>
        <p:spPr bwMode="auto">
          <a:xfrm>
            <a:off x="576335" y="1150939"/>
            <a:ext cx="11047796"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e-DE"/>
              <a:t>Titelmasterformat durch Klicken bearbeiten</a:t>
            </a:r>
          </a:p>
        </p:txBody>
      </p:sp>
      <p:sp>
        <p:nvSpPr>
          <p:cNvPr id="3076" name="Rectangle 3"/>
          <p:cNvSpPr>
            <a:spLocks noGrp="1" noChangeArrowheads="1"/>
          </p:cNvSpPr>
          <p:nvPr>
            <p:ph type="body" idx="1"/>
          </p:nvPr>
        </p:nvSpPr>
        <p:spPr bwMode="auto">
          <a:xfrm>
            <a:off x="576335" y="1870075"/>
            <a:ext cx="11047796"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p:txBody>
      </p:sp>
      <p:sp>
        <p:nvSpPr>
          <p:cNvPr id="3077" name="Line 23"/>
          <p:cNvSpPr>
            <a:spLocks noChangeShapeType="1"/>
          </p:cNvSpPr>
          <p:nvPr/>
        </p:nvSpPr>
        <p:spPr bwMode="auto">
          <a:xfrm>
            <a:off x="0" y="6351588"/>
            <a:ext cx="12204700" cy="0"/>
          </a:xfrm>
          <a:prstGeom prst="line">
            <a:avLst/>
          </a:prstGeom>
          <a:noFill/>
          <a:ln w="12700">
            <a:solidFill>
              <a:srgbClr val="2D4B9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99" tIns="61000" rIns="121999" bIns="61000"/>
          <a:lstStyle/>
          <a:p>
            <a:endParaRPr lang="de-DE"/>
          </a:p>
        </p:txBody>
      </p:sp>
      <p:sp>
        <p:nvSpPr>
          <p:cNvPr id="3080" name="Rectangle 16"/>
          <p:cNvSpPr>
            <a:spLocks noChangeArrowheads="1"/>
          </p:cNvSpPr>
          <p:nvPr userDrawn="1"/>
        </p:nvSpPr>
        <p:spPr bwMode="auto">
          <a:xfrm>
            <a:off x="11181286" y="6381759"/>
            <a:ext cx="413179" cy="360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999" tIns="61000" rIns="121999" bIns="61000" anchor="ctr"/>
          <a:lstStyle/>
          <a:p>
            <a:endParaRPr lang="de-DE"/>
          </a:p>
        </p:txBody>
      </p:sp>
      <p:sp>
        <p:nvSpPr>
          <p:cNvPr id="3081" name="Line 23"/>
          <p:cNvSpPr>
            <a:spLocks noChangeShapeType="1"/>
          </p:cNvSpPr>
          <p:nvPr userDrawn="1"/>
        </p:nvSpPr>
        <p:spPr bwMode="auto">
          <a:xfrm>
            <a:off x="0" y="6351588"/>
            <a:ext cx="12204700" cy="0"/>
          </a:xfrm>
          <a:prstGeom prst="line">
            <a:avLst/>
          </a:prstGeom>
          <a:noFill/>
          <a:ln w="12700">
            <a:solidFill>
              <a:srgbClr val="2D4B9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99" tIns="61000" rIns="121999" bIns="61000"/>
          <a:lstStyle/>
          <a:p>
            <a:endParaRPr lang="de-DE"/>
          </a:p>
        </p:txBody>
      </p:sp>
      <p:pic>
        <p:nvPicPr>
          <p:cNvPr id="3082" name="Picture 28" descr="Bundesadler_kleine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509514" y="6389698"/>
            <a:ext cx="44745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38" descr="Wortbildmarke-und-Claim-positiv-transparent"/>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9046304" y="179390"/>
            <a:ext cx="2552603"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1"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Lst>
  <p:transition>
    <p:fade/>
  </p:transition>
  <p:hf sldNum="0" hdr="0" dt="0"/>
  <p:txStyles>
    <p:titleStyle>
      <a:lvl1pPr algn="l" rtl="0" eaLnBrk="0" fontAlgn="base" hangingPunct="0">
        <a:spcBef>
          <a:spcPct val="0"/>
        </a:spcBef>
        <a:spcAft>
          <a:spcPct val="0"/>
        </a:spcAft>
        <a:defRPr sz="3200" b="1">
          <a:solidFill>
            <a:schemeClr val="accent1"/>
          </a:solidFill>
          <a:latin typeface="+mj-lt"/>
          <a:ea typeface="+mj-ea"/>
          <a:cs typeface="+mj-cs"/>
        </a:defRPr>
      </a:lvl1pPr>
      <a:lvl2pPr algn="l" rtl="0" eaLnBrk="0" fontAlgn="base" hangingPunct="0">
        <a:spcBef>
          <a:spcPct val="0"/>
        </a:spcBef>
        <a:spcAft>
          <a:spcPct val="0"/>
        </a:spcAft>
        <a:defRPr sz="3200" b="1">
          <a:solidFill>
            <a:schemeClr val="accent1"/>
          </a:solidFill>
          <a:latin typeface="Arial" charset="0"/>
        </a:defRPr>
      </a:lvl2pPr>
      <a:lvl3pPr algn="l" rtl="0" eaLnBrk="0" fontAlgn="base" hangingPunct="0">
        <a:spcBef>
          <a:spcPct val="0"/>
        </a:spcBef>
        <a:spcAft>
          <a:spcPct val="0"/>
        </a:spcAft>
        <a:defRPr sz="3200" b="1">
          <a:solidFill>
            <a:schemeClr val="accent1"/>
          </a:solidFill>
          <a:latin typeface="Arial" charset="0"/>
        </a:defRPr>
      </a:lvl3pPr>
      <a:lvl4pPr algn="l" rtl="0" eaLnBrk="0" fontAlgn="base" hangingPunct="0">
        <a:spcBef>
          <a:spcPct val="0"/>
        </a:spcBef>
        <a:spcAft>
          <a:spcPct val="0"/>
        </a:spcAft>
        <a:defRPr sz="3200" b="1">
          <a:solidFill>
            <a:schemeClr val="accent1"/>
          </a:solidFill>
          <a:latin typeface="Arial" charset="0"/>
        </a:defRPr>
      </a:lvl4pPr>
      <a:lvl5pPr algn="l" rtl="0" eaLnBrk="0" fontAlgn="base" hangingPunct="0">
        <a:spcBef>
          <a:spcPct val="0"/>
        </a:spcBef>
        <a:spcAft>
          <a:spcPct val="0"/>
        </a:spcAft>
        <a:defRPr sz="3200" b="1">
          <a:solidFill>
            <a:schemeClr val="accent1"/>
          </a:solidFill>
          <a:latin typeface="Arial" charset="0"/>
        </a:defRPr>
      </a:lvl5pPr>
      <a:lvl6pPr marL="609996" algn="l" rtl="0" fontAlgn="base">
        <a:spcBef>
          <a:spcPct val="0"/>
        </a:spcBef>
        <a:spcAft>
          <a:spcPct val="0"/>
        </a:spcAft>
        <a:defRPr sz="3200" b="1">
          <a:solidFill>
            <a:schemeClr val="accent1"/>
          </a:solidFill>
          <a:latin typeface="Arial" charset="0"/>
        </a:defRPr>
      </a:lvl6pPr>
      <a:lvl7pPr marL="1219992" algn="l" rtl="0" fontAlgn="base">
        <a:spcBef>
          <a:spcPct val="0"/>
        </a:spcBef>
        <a:spcAft>
          <a:spcPct val="0"/>
        </a:spcAft>
        <a:defRPr sz="3200" b="1">
          <a:solidFill>
            <a:schemeClr val="accent1"/>
          </a:solidFill>
          <a:latin typeface="Arial" charset="0"/>
        </a:defRPr>
      </a:lvl7pPr>
      <a:lvl8pPr marL="1829989" algn="l" rtl="0" fontAlgn="base">
        <a:spcBef>
          <a:spcPct val="0"/>
        </a:spcBef>
        <a:spcAft>
          <a:spcPct val="0"/>
        </a:spcAft>
        <a:defRPr sz="3200" b="1">
          <a:solidFill>
            <a:schemeClr val="accent1"/>
          </a:solidFill>
          <a:latin typeface="Arial" charset="0"/>
        </a:defRPr>
      </a:lvl8pPr>
      <a:lvl9pPr marL="2439985" algn="l" rtl="0" fontAlgn="base">
        <a:spcBef>
          <a:spcPct val="0"/>
        </a:spcBef>
        <a:spcAft>
          <a:spcPct val="0"/>
        </a:spcAft>
        <a:defRPr sz="3200" b="1">
          <a:solidFill>
            <a:schemeClr val="accent1"/>
          </a:solidFill>
          <a:latin typeface="Arial" charset="0"/>
        </a:defRPr>
      </a:lvl9pPr>
    </p:titleStyle>
    <p:bodyStyle>
      <a:lvl1pPr marL="470205" indent="-470205" algn="l" rtl="0" eaLnBrk="0" fontAlgn="base" hangingPunct="0">
        <a:spcBef>
          <a:spcPct val="40000"/>
        </a:spcBef>
        <a:spcAft>
          <a:spcPct val="0"/>
        </a:spcAft>
        <a:buClr>
          <a:schemeClr val="accent1"/>
        </a:buClr>
        <a:buFont typeface="Wingdings" pitchFamily="2" charset="2"/>
        <a:buChar char="l"/>
        <a:defRPr>
          <a:solidFill>
            <a:schemeClr val="tx1"/>
          </a:solidFill>
          <a:latin typeface="+mn-lt"/>
          <a:ea typeface="+mn-ea"/>
          <a:cs typeface="+mn-cs"/>
        </a:defRPr>
      </a:lvl1pPr>
      <a:lvl2pPr marL="923467" indent="-347359" algn="l" rtl="0" eaLnBrk="0" fontAlgn="base" hangingPunct="0">
        <a:spcBef>
          <a:spcPct val="40000"/>
        </a:spcBef>
        <a:spcAft>
          <a:spcPct val="0"/>
        </a:spcAft>
        <a:buClr>
          <a:schemeClr val="accent1"/>
        </a:buClr>
        <a:buFont typeface="Wingdings" pitchFamily="2" charset="2"/>
        <a:buChar char="l"/>
        <a:defRPr>
          <a:solidFill>
            <a:schemeClr val="tx1"/>
          </a:solidFill>
          <a:latin typeface="+mn-lt"/>
        </a:defRPr>
      </a:lvl2pPr>
      <a:lvl3pPr marL="1524991" indent="-304998" algn="l" rtl="0" eaLnBrk="0" fontAlgn="base" hangingPunct="0">
        <a:spcBef>
          <a:spcPct val="40000"/>
        </a:spcBef>
        <a:spcAft>
          <a:spcPct val="0"/>
        </a:spcAft>
        <a:buClr>
          <a:schemeClr val="bg2"/>
        </a:buClr>
        <a:buFont typeface="Wingdings" pitchFamily="2" charset="2"/>
        <a:buChar char="l"/>
        <a:defRPr>
          <a:solidFill>
            <a:schemeClr val="tx1"/>
          </a:solidFill>
          <a:latin typeface="+mn-lt"/>
        </a:defRPr>
      </a:lvl3pPr>
      <a:lvl4pPr marL="2134987" indent="-304998" algn="l" rtl="0" eaLnBrk="0" fontAlgn="base" hangingPunct="0">
        <a:spcBef>
          <a:spcPct val="40000"/>
        </a:spcBef>
        <a:spcAft>
          <a:spcPct val="0"/>
        </a:spcAft>
        <a:buClr>
          <a:schemeClr val="bg2"/>
        </a:buClr>
        <a:buFont typeface="Wingdings" pitchFamily="2" charset="2"/>
        <a:buChar char="l"/>
        <a:defRPr>
          <a:solidFill>
            <a:schemeClr val="tx1"/>
          </a:solidFill>
          <a:latin typeface="+mn-lt"/>
        </a:defRPr>
      </a:lvl4pPr>
      <a:lvl5pPr marL="2744983" indent="-304998" algn="l" rtl="0" eaLnBrk="0" fontAlgn="base" hangingPunct="0">
        <a:spcBef>
          <a:spcPct val="40000"/>
        </a:spcBef>
        <a:spcAft>
          <a:spcPct val="0"/>
        </a:spcAft>
        <a:buClr>
          <a:schemeClr val="accent1"/>
        </a:buClr>
        <a:buFont typeface="Wingdings" pitchFamily="2" charset="2"/>
        <a:buChar char="l"/>
        <a:defRPr>
          <a:solidFill>
            <a:schemeClr val="tx1"/>
          </a:solidFill>
          <a:latin typeface="+mn-lt"/>
        </a:defRPr>
      </a:lvl5pPr>
      <a:lvl6pPr marL="3354979" indent="-304998" algn="l" rtl="0" fontAlgn="base">
        <a:spcBef>
          <a:spcPct val="40000"/>
        </a:spcBef>
        <a:spcAft>
          <a:spcPct val="0"/>
        </a:spcAft>
        <a:buClr>
          <a:schemeClr val="accent1"/>
        </a:buClr>
        <a:buFont typeface="Wingdings" pitchFamily="2" charset="2"/>
        <a:buChar char="l"/>
        <a:defRPr>
          <a:solidFill>
            <a:schemeClr val="tx1"/>
          </a:solidFill>
          <a:latin typeface="+mn-lt"/>
        </a:defRPr>
      </a:lvl6pPr>
      <a:lvl7pPr marL="3964976" indent="-304998" algn="l" rtl="0" fontAlgn="base">
        <a:spcBef>
          <a:spcPct val="40000"/>
        </a:spcBef>
        <a:spcAft>
          <a:spcPct val="0"/>
        </a:spcAft>
        <a:buClr>
          <a:schemeClr val="accent1"/>
        </a:buClr>
        <a:buFont typeface="Wingdings" pitchFamily="2" charset="2"/>
        <a:buChar char="l"/>
        <a:defRPr>
          <a:solidFill>
            <a:schemeClr val="tx1"/>
          </a:solidFill>
          <a:latin typeface="+mn-lt"/>
        </a:defRPr>
      </a:lvl7pPr>
      <a:lvl8pPr marL="4574972" indent="-304998" algn="l" rtl="0" fontAlgn="base">
        <a:spcBef>
          <a:spcPct val="40000"/>
        </a:spcBef>
        <a:spcAft>
          <a:spcPct val="0"/>
        </a:spcAft>
        <a:buClr>
          <a:schemeClr val="accent1"/>
        </a:buClr>
        <a:buFont typeface="Wingdings" pitchFamily="2" charset="2"/>
        <a:buChar char="l"/>
        <a:defRPr>
          <a:solidFill>
            <a:schemeClr val="tx1"/>
          </a:solidFill>
          <a:latin typeface="+mn-lt"/>
        </a:defRPr>
      </a:lvl8pPr>
      <a:lvl9pPr marL="5184968" indent="-304998" algn="l" rtl="0" fontAlgn="base">
        <a:spcBef>
          <a:spcPct val="40000"/>
        </a:spcBef>
        <a:spcAft>
          <a:spcPct val="0"/>
        </a:spcAft>
        <a:buClr>
          <a:schemeClr val="accent1"/>
        </a:buClr>
        <a:buFont typeface="Wingdings" pitchFamily="2" charset="2"/>
        <a:buChar char="l"/>
        <a:defRPr>
          <a:solidFill>
            <a:schemeClr val="tx1"/>
          </a:solidFill>
          <a:latin typeface="+mn-lt"/>
        </a:defRPr>
      </a:lvl9pPr>
    </p:bodyStyle>
    <p:otherStyle>
      <a:defPPr>
        <a:defRPr lang="de-DE"/>
      </a:defPPr>
      <a:lvl1pPr marL="0" algn="l" defTabSz="1219992" rtl="0" eaLnBrk="1" latinLnBrk="0" hangingPunct="1">
        <a:defRPr sz="2400" kern="1200">
          <a:solidFill>
            <a:schemeClr val="tx1"/>
          </a:solidFill>
          <a:latin typeface="+mn-lt"/>
          <a:ea typeface="+mn-ea"/>
          <a:cs typeface="+mn-cs"/>
        </a:defRPr>
      </a:lvl1pPr>
      <a:lvl2pPr marL="609996" algn="l" defTabSz="1219992" rtl="0" eaLnBrk="1" latinLnBrk="0" hangingPunct="1">
        <a:defRPr sz="2400" kern="1200">
          <a:solidFill>
            <a:schemeClr val="tx1"/>
          </a:solidFill>
          <a:latin typeface="+mn-lt"/>
          <a:ea typeface="+mn-ea"/>
          <a:cs typeface="+mn-cs"/>
        </a:defRPr>
      </a:lvl2pPr>
      <a:lvl3pPr marL="1219992" algn="l" defTabSz="1219992" rtl="0" eaLnBrk="1" latinLnBrk="0" hangingPunct="1">
        <a:defRPr sz="2400" kern="1200">
          <a:solidFill>
            <a:schemeClr val="tx1"/>
          </a:solidFill>
          <a:latin typeface="+mn-lt"/>
          <a:ea typeface="+mn-ea"/>
          <a:cs typeface="+mn-cs"/>
        </a:defRPr>
      </a:lvl3pPr>
      <a:lvl4pPr marL="1829989" algn="l" defTabSz="1219992" rtl="0" eaLnBrk="1" latinLnBrk="0" hangingPunct="1">
        <a:defRPr sz="2400" kern="1200">
          <a:solidFill>
            <a:schemeClr val="tx1"/>
          </a:solidFill>
          <a:latin typeface="+mn-lt"/>
          <a:ea typeface="+mn-ea"/>
          <a:cs typeface="+mn-cs"/>
        </a:defRPr>
      </a:lvl4pPr>
      <a:lvl5pPr marL="2439985" algn="l" defTabSz="1219992" rtl="0" eaLnBrk="1" latinLnBrk="0" hangingPunct="1">
        <a:defRPr sz="2400" kern="1200">
          <a:solidFill>
            <a:schemeClr val="tx1"/>
          </a:solidFill>
          <a:latin typeface="+mn-lt"/>
          <a:ea typeface="+mn-ea"/>
          <a:cs typeface="+mn-cs"/>
        </a:defRPr>
      </a:lvl5pPr>
      <a:lvl6pPr marL="3049981" algn="l" defTabSz="1219992" rtl="0" eaLnBrk="1" latinLnBrk="0" hangingPunct="1">
        <a:defRPr sz="2400" kern="1200">
          <a:solidFill>
            <a:schemeClr val="tx1"/>
          </a:solidFill>
          <a:latin typeface="+mn-lt"/>
          <a:ea typeface="+mn-ea"/>
          <a:cs typeface="+mn-cs"/>
        </a:defRPr>
      </a:lvl6pPr>
      <a:lvl7pPr marL="3659977" algn="l" defTabSz="1219992" rtl="0" eaLnBrk="1" latinLnBrk="0" hangingPunct="1">
        <a:defRPr sz="2400" kern="1200">
          <a:solidFill>
            <a:schemeClr val="tx1"/>
          </a:solidFill>
          <a:latin typeface="+mn-lt"/>
          <a:ea typeface="+mn-ea"/>
          <a:cs typeface="+mn-cs"/>
        </a:defRPr>
      </a:lvl7pPr>
      <a:lvl8pPr marL="4269974" algn="l" defTabSz="1219992" rtl="0" eaLnBrk="1" latinLnBrk="0" hangingPunct="1">
        <a:defRPr sz="2400" kern="1200">
          <a:solidFill>
            <a:schemeClr val="tx1"/>
          </a:solidFill>
          <a:latin typeface="+mn-lt"/>
          <a:ea typeface="+mn-ea"/>
          <a:cs typeface="+mn-cs"/>
        </a:defRPr>
      </a:lvl8pPr>
      <a:lvl9pPr marL="4879970" algn="l" defTabSz="1219992"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7.xml"/><Relationship Id="rId5" Type="http://schemas.openxmlformats.org/officeDocument/2006/relationships/image" Target="../media/image28.wmf"/><Relationship Id="rId4" Type="http://schemas.openxmlformats.org/officeDocument/2006/relationships/image" Target="../media/image27.wmf"/></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26.wmf"/><Relationship Id="rId7" Type="http://schemas.openxmlformats.org/officeDocument/2006/relationships/image" Target="../media/image36.wmf"/><Relationship Id="rId2" Type="http://schemas.openxmlformats.org/officeDocument/2006/relationships/image" Target="../media/image25.wmf"/><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wmf"/><Relationship Id="rId4" Type="http://schemas.openxmlformats.org/officeDocument/2006/relationships/image" Target="../media/image33.wmf"/></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6.wmf"/><Relationship Id="rId7" Type="http://schemas.openxmlformats.org/officeDocument/2006/relationships/image" Target="../media/image41.png"/><Relationship Id="rId2" Type="http://schemas.openxmlformats.org/officeDocument/2006/relationships/image" Target="../media/image25.wmf"/><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wmf"/><Relationship Id="rId4" Type="http://schemas.openxmlformats.org/officeDocument/2006/relationships/image" Target="../media/image38.wmf"/></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wmf"/></Relationships>
</file>

<file path=ppt/slides/_rels/slide4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bwMode="auto">
          <a:xfrm>
            <a:off x="7614518" y="6453336"/>
            <a:ext cx="4392488" cy="288032"/>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pic>
        <p:nvPicPr>
          <p:cNvPr id="5" name="Picture 7" descr="logo2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734" y="116631"/>
            <a:ext cx="3168352" cy="80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Z:\jhelmert\intr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3877" y="1052736"/>
            <a:ext cx="8928043" cy="5254758"/>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8"/>
          <p:cNvSpPr/>
          <p:nvPr/>
        </p:nvSpPr>
        <p:spPr>
          <a:xfrm>
            <a:off x="3498528" y="5229200"/>
            <a:ext cx="5279651" cy="461665"/>
          </a:xfrm>
          <a:prstGeom prst="rect">
            <a:avLst/>
          </a:prstGeom>
        </p:spPr>
        <p:txBody>
          <a:bodyPr wrap="none">
            <a:spAutoFit/>
          </a:bodyPr>
          <a:lstStyle/>
          <a:p>
            <a:pPr algn="ctr"/>
            <a:r>
              <a:rPr lang="de-DE" sz="2400" dirty="0"/>
              <a:t>J. Helmert, L. Schlemmer, J. Förstner</a:t>
            </a:r>
          </a:p>
        </p:txBody>
      </p:sp>
      <p:sp>
        <p:nvSpPr>
          <p:cNvPr id="7" name="Rectangle 4"/>
          <p:cNvSpPr>
            <a:spLocks noGrp="1" noChangeArrowheads="1"/>
          </p:cNvSpPr>
          <p:nvPr>
            <p:ph type="title"/>
          </p:nvPr>
        </p:nvSpPr>
        <p:spPr>
          <a:xfrm>
            <a:off x="2394152" y="3338009"/>
            <a:ext cx="7416395" cy="684212"/>
          </a:xfrm>
        </p:spPr>
        <p:txBody>
          <a:bodyPr/>
          <a:lstStyle/>
          <a:p>
            <a:pPr algn="ctr" eaLnBrk="1" hangingPunct="1"/>
            <a:r>
              <a:rPr lang="de-DE" sz="2800" dirty="0">
                <a:solidFill>
                  <a:schemeClr val="bg1"/>
                </a:solidFill>
              </a:rPr>
              <a:t> </a:t>
            </a:r>
            <a:br>
              <a:rPr lang="de-DE" sz="2800" dirty="0">
                <a:solidFill>
                  <a:schemeClr val="bg1"/>
                </a:solidFill>
              </a:rPr>
            </a:br>
            <a:r>
              <a:rPr lang="de-DE" dirty="0" err="1">
                <a:solidFill>
                  <a:schemeClr val="bg1"/>
                </a:solidFill>
              </a:rPr>
              <a:t>Towards</a:t>
            </a:r>
            <a:r>
              <a:rPr lang="de-DE" dirty="0">
                <a:solidFill>
                  <a:schemeClr val="bg1"/>
                </a:solidFill>
              </a:rPr>
              <a:t> </a:t>
            </a:r>
            <a:r>
              <a:rPr lang="de-DE" dirty="0" err="1">
                <a:solidFill>
                  <a:schemeClr val="bg1"/>
                </a:solidFill>
              </a:rPr>
              <a:t>implementation</a:t>
            </a:r>
            <a:r>
              <a:rPr lang="de-DE" dirty="0">
                <a:solidFill>
                  <a:schemeClr val="bg1"/>
                </a:solidFill>
              </a:rPr>
              <a:t> </a:t>
            </a:r>
            <a:r>
              <a:rPr lang="de-DE" dirty="0" err="1">
                <a:solidFill>
                  <a:schemeClr val="bg1"/>
                </a:solidFill>
              </a:rPr>
              <a:t>of</a:t>
            </a:r>
            <a:r>
              <a:rPr lang="de-DE" dirty="0">
                <a:solidFill>
                  <a:schemeClr val="bg1"/>
                </a:solidFill>
              </a:rPr>
              <a:t> </a:t>
            </a:r>
            <a:r>
              <a:rPr lang="de-DE" dirty="0" err="1">
                <a:solidFill>
                  <a:schemeClr val="bg1"/>
                </a:solidFill>
              </a:rPr>
              <a:t>HiHydroSoil</a:t>
            </a:r>
            <a:r>
              <a:rPr lang="de-DE" dirty="0">
                <a:solidFill>
                  <a:schemeClr val="bg1"/>
                </a:solidFill>
              </a:rPr>
              <a:t> v2.0 in </a:t>
            </a:r>
            <a:r>
              <a:rPr lang="de-DE" dirty="0" err="1">
                <a:solidFill>
                  <a:schemeClr val="bg1"/>
                </a:solidFill>
              </a:rPr>
              <a:t>the</a:t>
            </a:r>
            <a:r>
              <a:rPr lang="de-DE" dirty="0">
                <a:solidFill>
                  <a:schemeClr val="bg1"/>
                </a:solidFill>
              </a:rPr>
              <a:t> ICON-(ART) </a:t>
            </a:r>
            <a:r>
              <a:rPr lang="de-DE" dirty="0" err="1">
                <a:solidFill>
                  <a:schemeClr val="bg1"/>
                </a:solidFill>
              </a:rPr>
              <a:t>system</a:t>
            </a:r>
            <a:r>
              <a:rPr lang="de-DE" dirty="0">
                <a:solidFill>
                  <a:schemeClr val="bg1"/>
                </a:solidFill>
              </a:rPr>
              <a:t> at DWD: Global Maps </a:t>
            </a:r>
            <a:r>
              <a:rPr lang="de-DE" dirty="0" err="1">
                <a:solidFill>
                  <a:schemeClr val="bg1"/>
                </a:solidFill>
              </a:rPr>
              <a:t>of</a:t>
            </a:r>
            <a:r>
              <a:rPr lang="de-DE" dirty="0">
                <a:solidFill>
                  <a:schemeClr val="bg1"/>
                </a:solidFill>
              </a:rPr>
              <a:t> </a:t>
            </a:r>
            <a:r>
              <a:rPr lang="de-DE" dirty="0" err="1">
                <a:solidFill>
                  <a:schemeClr val="bg1"/>
                </a:solidFill>
              </a:rPr>
              <a:t>Soil</a:t>
            </a:r>
            <a:r>
              <a:rPr lang="de-DE" dirty="0">
                <a:solidFill>
                  <a:schemeClr val="bg1"/>
                </a:solidFill>
              </a:rPr>
              <a:t> </a:t>
            </a:r>
            <a:r>
              <a:rPr lang="de-DE" dirty="0" err="1">
                <a:solidFill>
                  <a:schemeClr val="bg1"/>
                </a:solidFill>
              </a:rPr>
              <a:t>Hydraulic</a:t>
            </a:r>
            <a:r>
              <a:rPr lang="de-DE" dirty="0">
                <a:solidFill>
                  <a:schemeClr val="bg1"/>
                </a:solidFill>
              </a:rPr>
              <a:t> Properties at 250m Resolution</a:t>
            </a:r>
            <a:endParaRPr lang="de-DE" sz="3200" b="0" i="1" dirty="0">
              <a:solidFill>
                <a:schemeClr val="bg1"/>
              </a:solidFil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4728B558-B0D8-4F9D-A68F-E217A3B2BD00}"/>
              </a:ext>
            </a:extLst>
          </p:cNvPr>
          <p:cNvPicPr>
            <a:picLocks noChangeAspect="1"/>
          </p:cNvPicPr>
          <p:nvPr/>
        </p:nvPicPr>
        <p:blipFill rotWithShape="1">
          <a:blip r:embed="rId2">
            <a:extLst>
              <a:ext uri="{28A0092B-C50C-407E-A947-70E740481C1C}">
                <a14:useLocalDpi xmlns:a14="http://schemas.microsoft.com/office/drawing/2010/main" val="0"/>
              </a:ext>
            </a:extLst>
          </a:blip>
          <a:srcRect b="21142"/>
          <a:stretch/>
        </p:blipFill>
        <p:spPr>
          <a:xfrm>
            <a:off x="0" y="1010056"/>
            <a:ext cx="6984776" cy="5223779"/>
          </a:xfrm>
          <a:prstGeom prst="rect">
            <a:avLst/>
          </a:prstGeom>
        </p:spPr>
      </p:pic>
      <p:sp>
        <p:nvSpPr>
          <p:cNvPr id="5" name="Rectangle 2">
            <a:extLst>
              <a:ext uri="{FF2B5EF4-FFF2-40B4-BE49-F238E27FC236}">
                <a16:creationId xmlns:a16="http://schemas.microsoft.com/office/drawing/2014/main" id="{8CB41F3E-DA28-482C-9AC1-C1A1CC545EE2}"/>
              </a:ext>
            </a:extLst>
          </p:cNvPr>
          <p:cNvSpPr>
            <a:spLocks noChangeArrowheads="1"/>
          </p:cNvSpPr>
          <p:nvPr/>
        </p:nvSpPr>
        <p:spPr bwMode="auto">
          <a:xfrm>
            <a:off x="485726" y="391883"/>
            <a:ext cx="807464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2800" b="1" dirty="0" err="1">
                <a:solidFill>
                  <a:schemeClr val="accent1"/>
                </a:solidFill>
              </a:rPr>
              <a:t>HiHydroSoil</a:t>
            </a:r>
            <a:r>
              <a:rPr lang="de-DE" altLang="de-DE" sz="2800" b="1" dirty="0">
                <a:solidFill>
                  <a:schemeClr val="accent1"/>
                </a:solidFill>
              </a:rPr>
              <a:t> v2.0 – global </a:t>
            </a:r>
            <a:r>
              <a:rPr lang="de-DE" altLang="de-DE" sz="2800" b="1" dirty="0" err="1">
                <a:solidFill>
                  <a:schemeClr val="accent1"/>
                </a:solidFill>
              </a:rPr>
              <a:t>physical</a:t>
            </a:r>
            <a:r>
              <a:rPr lang="de-DE" altLang="de-DE" sz="2800" b="1" dirty="0">
                <a:solidFill>
                  <a:schemeClr val="accent1"/>
                </a:solidFill>
              </a:rPr>
              <a:t> </a:t>
            </a:r>
            <a:r>
              <a:rPr lang="de-DE" altLang="de-DE" sz="2800" b="1" dirty="0" err="1">
                <a:solidFill>
                  <a:schemeClr val="accent1"/>
                </a:solidFill>
              </a:rPr>
              <a:t>parameters</a:t>
            </a:r>
            <a:endParaRPr lang="de-DE" altLang="de-DE" sz="2800" b="1" dirty="0">
              <a:solidFill>
                <a:schemeClr val="accent1"/>
              </a:solidFill>
            </a:endParaRPr>
          </a:p>
        </p:txBody>
      </p:sp>
      <p:sp>
        <p:nvSpPr>
          <p:cNvPr id="2" name="Rechteck 1">
            <a:extLst>
              <a:ext uri="{FF2B5EF4-FFF2-40B4-BE49-F238E27FC236}">
                <a16:creationId xmlns:a16="http://schemas.microsoft.com/office/drawing/2014/main" id="{1A81176A-44E8-44B3-AFB7-7B313AC8EA44}"/>
              </a:ext>
            </a:extLst>
          </p:cNvPr>
          <p:cNvSpPr/>
          <p:nvPr/>
        </p:nvSpPr>
        <p:spPr>
          <a:xfrm>
            <a:off x="7182470" y="1124744"/>
            <a:ext cx="4878214" cy="5109091"/>
          </a:xfrm>
          <a:prstGeom prst="rect">
            <a:avLst/>
          </a:prstGeom>
        </p:spPr>
        <p:txBody>
          <a:bodyPr wrap="square">
            <a:spAutoFit/>
          </a:bodyPr>
          <a:lstStyle/>
          <a:p>
            <a:pPr>
              <a:buFont typeface="Arial" panose="020B0604020202020204" pitchFamily="34" charset="0"/>
              <a:buChar char="•"/>
            </a:pPr>
            <a:r>
              <a:rPr lang="de-DE" sz="2000" dirty="0">
                <a:solidFill>
                  <a:srgbClr val="0D0D0D"/>
                </a:solidFill>
                <a:latin typeface="Söhne"/>
              </a:rPr>
              <a:t> </a:t>
            </a:r>
            <a:r>
              <a:rPr lang="de-DE" dirty="0" err="1">
                <a:solidFill>
                  <a:srgbClr val="0D0D0D"/>
                </a:solidFill>
                <a:latin typeface="+mn-lt"/>
              </a:rPr>
              <a:t>HiHydroSoil</a:t>
            </a:r>
            <a:r>
              <a:rPr lang="de-DE" dirty="0">
                <a:solidFill>
                  <a:srgbClr val="0D0D0D"/>
                </a:solidFill>
                <a:latin typeface="+mn-lt"/>
              </a:rPr>
              <a:t> v2.0: </a:t>
            </a:r>
            <a:r>
              <a:rPr lang="de-DE" dirty="0" err="1">
                <a:solidFill>
                  <a:srgbClr val="0D0D0D"/>
                </a:solidFill>
                <a:latin typeface="+mn-lt"/>
              </a:rPr>
              <a:t>Enhancing</a:t>
            </a:r>
            <a:r>
              <a:rPr lang="de-DE" dirty="0">
                <a:solidFill>
                  <a:srgbClr val="0D0D0D"/>
                </a:solidFill>
                <a:latin typeface="+mn-lt"/>
              </a:rPr>
              <a:t> Global </a:t>
            </a:r>
            <a:r>
              <a:rPr lang="de-DE" dirty="0" err="1">
                <a:solidFill>
                  <a:srgbClr val="0D0D0D"/>
                </a:solidFill>
                <a:latin typeface="+mn-lt"/>
              </a:rPr>
              <a:t>Soil</a:t>
            </a:r>
            <a:r>
              <a:rPr lang="de-DE" dirty="0">
                <a:solidFill>
                  <a:srgbClr val="0D0D0D"/>
                </a:solidFill>
                <a:latin typeface="+mn-lt"/>
              </a:rPr>
              <a:t> Data</a:t>
            </a:r>
          </a:p>
          <a:p>
            <a:pPr>
              <a:buFont typeface="Arial" panose="020B0604020202020204" pitchFamily="34" charset="0"/>
              <a:buChar char="•"/>
            </a:pPr>
            <a:r>
              <a:rPr lang="de-DE" dirty="0">
                <a:solidFill>
                  <a:srgbClr val="0D0D0D"/>
                </a:solidFill>
                <a:latin typeface="+mn-lt"/>
              </a:rPr>
              <a:t> </a:t>
            </a:r>
            <a:r>
              <a:rPr lang="de-DE" dirty="0" err="1">
                <a:solidFill>
                  <a:srgbClr val="0D0D0D"/>
                </a:solidFill>
                <a:latin typeface="+mn-lt"/>
              </a:rPr>
              <a:t>Important</a:t>
            </a:r>
            <a:r>
              <a:rPr lang="de-DE" dirty="0">
                <a:solidFill>
                  <a:srgbClr val="0D0D0D"/>
                </a:solidFill>
                <a:latin typeface="+mn-lt"/>
              </a:rPr>
              <a:t> </a:t>
            </a:r>
            <a:r>
              <a:rPr lang="de-DE" dirty="0" err="1">
                <a:solidFill>
                  <a:srgbClr val="0D0D0D"/>
                </a:solidFill>
                <a:latin typeface="+mn-lt"/>
              </a:rPr>
              <a:t>input</a:t>
            </a:r>
            <a:r>
              <a:rPr lang="de-DE" dirty="0">
                <a:solidFill>
                  <a:srgbClr val="0D0D0D"/>
                </a:solidFill>
                <a:latin typeface="+mn-lt"/>
              </a:rPr>
              <a:t>: ISRICS’ </a:t>
            </a:r>
            <a:r>
              <a:rPr lang="de-DE" dirty="0" err="1">
                <a:solidFill>
                  <a:srgbClr val="0D0D0D"/>
                </a:solidFill>
                <a:latin typeface="+mn-lt"/>
              </a:rPr>
              <a:t>SoilGrids</a:t>
            </a:r>
            <a:r>
              <a:rPr lang="de-DE" dirty="0">
                <a:solidFill>
                  <a:srgbClr val="0D0D0D"/>
                </a:solidFill>
                <a:latin typeface="+mn-lt"/>
              </a:rPr>
              <a:t> </a:t>
            </a:r>
            <a:r>
              <a:rPr lang="de-DE" dirty="0" err="1">
                <a:solidFill>
                  <a:srgbClr val="0D0D0D"/>
                </a:solidFill>
                <a:latin typeface="+mn-lt"/>
              </a:rPr>
              <a:t>database</a:t>
            </a:r>
            <a:endParaRPr lang="de-DE" dirty="0">
              <a:solidFill>
                <a:srgbClr val="0D0D0D"/>
              </a:solidFill>
              <a:latin typeface="+mn-lt"/>
            </a:endParaRPr>
          </a:p>
          <a:p>
            <a:pPr>
              <a:buFont typeface="Arial" panose="020B0604020202020204" pitchFamily="34" charset="0"/>
              <a:buChar char="•"/>
            </a:pPr>
            <a:r>
              <a:rPr lang="de-DE" dirty="0">
                <a:latin typeface="+mn-lt"/>
              </a:rPr>
              <a:t> Basis </a:t>
            </a:r>
            <a:r>
              <a:rPr lang="de-DE" dirty="0" err="1">
                <a:latin typeface="+mn-lt"/>
              </a:rPr>
              <a:t>for</a:t>
            </a:r>
            <a:r>
              <a:rPr lang="de-DE" dirty="0">
                <a:latin typeface="+mn-lt"/>
              </a:rPr>
              <a:t> environmental </a:t>
            </a:r>
            <a:r>
              <a:rPr lang="de-DE" dirty="0" err="1">
                <a:latin typeface="+mn-lt"/>
              </a:rPr>
              <a:t>studies</a:t>
            </a:r>
            <a:endParaRPr lang="de-DE" dirty="0">
              <a:latin typeface="+mn-lt"/>
            </a:endParaRPr>
          </a:p>
          <a:p>
            <a:pPr>
              <a:buFont typeface="Arial" panose="020B0604020202020204" pitchFamily="34" charset="0"/>
              <a:buChar char="•"/>
            </a:pPr>
            <a:r>
              <a:rPr lang="de-DE" dirty="0">
                <a:latin typeface="+mn-lt"/>
              </a:rPr>
              <a:t> </a:t>
            </a:r>
            <a:r>
              <a:rPr lang="de-DE" dirty="0" err="1">
                <a:latin typeface="+mn-lt"/>
              </a:rPr>
              <a:t>Addresses</a:t>
            </a:r>
            <a:r>
              <a:rPr lang="de-DE" dirty="0">
                <a:latin typeface="+mn-lt"/>
              </a:rPr>
              <a:t> </a:t>
            </a:r>
            <a:r>
              <a:rPr lang="de-DE" dirty="0" err="1">
                <a:latin typeface="+mn-lt"/>
              </a:rPr>
              <a:t>the</a:t>
            </a:r>
            <a:r>
              <a:rPr lang="de-DE" dirty="0">
                <a:latin typeface="+mn-lt"/>
              </a:rPr>
              <a:t> </a:t>
            </a:r>
            <a:r>
              <a:rPr lang="de-DE" dirty="0" err="1">
                <a:latin typeface="+mn-lt"/>
              </a:rPr>
              <a:t>limitations</a:t>
            </a:r>
            <a:r>
              <a:rPr lang="de-DE" dirty="0">
                <a:latin typeface="+mn-lt"/>
              </a:rPr>
              <a:t> </a:t>
            </a:r>
            <a:r>
              <a:rPr lang="de-DE" dirty="0" err="1">
                <a:latin typeface="+mn-lt"/>
              </a:rPr>
              <a:t>of</a:t>
            </a:r>
            <a:r>
              <a:rPr lang="de-DE" dirty="0">
                <a:latin typeface="+mn-lt"/>
              </a:rPr>
              <a:t> global </a:t>
            </a:r>
            <a:r>
              <a:rPr lang="de-DE" dirty="0" err="1">
                <a:latin typeface="+mn-lt"/>
              </a:rPr>
              <a:t>soil</a:t>
            </a:r>
            <a:r>
              <a:rPr lang="de-DE" dirty="0">
                <a:latin typeface="+mn-lt"/>
              </a:rPr>
              <a:t> </a:t>
            </a:r>
            <a:r>
              <a:rPr lang="de-DE" dirty="0" err="1">
                <a:latin typeface="+mn-lt"/>
              </a:rPr>
              <a:t>maps</a:t>
            </a:r>
            <a:endParaRPr lang="de-DE" dirty="0">
              <a:latin typeface="+mn-lt"/>
            </a:endParaRPr>
          </a:p>
          <a:p>
            <a:pPr>
              <a:buFont typeface="Arial" panose="020B0604020202020204" pitchFamily="34" charset="0"/>
              <a:buChar char="•"/>
            </a:pPr>
            <a:endParaRPr lang="de-DE" dirty="0">
              <a:latin typeface="+mn-lt"/>
            </a:endParaRPr>
          </a:p>
          <a:p>
            <a:pPr>
              <a:buFont typeface="Arial" panose="020B0604020202020204" pitchFamily="34" charset="0"/>
              <a:buChar char="•"/>
            </a:pPr>
            <a:r>
              <a:rPr lang="de-DE" dirty="0">
                <a:latin typeface="+mn-lt"/>
              </a:rPr>
              <a:t> Data </a:t>
            </a:r>
            <a:r>
              <a:rPr lang="de-DE" dirty="0" err="1">
                <a:latin typeface="+mn-lt"/>
              </a:rPr>
              <a:t>provided</a:t>
            </a:r>
            <a:r>
              <a:rPr lang="de-DE" dirty="0">
                <a:latin typeface="+mn-lt"/>
              </a:rPr>
              <a:t> </a:t>
            </a:r>
            <a:r>
              <a:rPr lang="de-DE" dirty="0" err="1">
                <a:latin typeface="+mn-lt"/>
              </a:rPr>
              <a:t>by</a:t>
            </a:r>
            <a:r>
              <a:rPr lang="de-DE" dirty="0">
                <a:latin typeface="+mn-lt"/>
              </a:rPr>
              <a:t> </a:t>
            </a:r>
            <a:r>
              <a:rPr lang="de-DE" dirty="0" err="1">
                <a:latin typeface="+mn-lt"/>
              </a:rPr>
              <a:t>HiHydroSoil</a:t>
            </a:r>
            <a:r>
              <a:rPr lang="de-DE" dirty="0">
                <a:latin typeface="+mn-lt"/>
              </a:rPr>
              <a:t> v2.0:</a:t>
            </a:r>
          </a:p>
          <a:p>
            <a:pPr marL="952896" lvl="1" indent="-342900">
              <a:buFont typeface="Arial" panose="020B0604020202020204" pitchFamily="34" charset="0"/>
              <a:buChar char="•"/>
            </a:pPr>
            <a:r>
              <a:rPr lang="de-DE" dirty="0" err="1">
                <a:latin typeface="+mn-lt"/>
              </a:rPr>
              <a:t>Organic</a:t>
            </a:r>
            <a:r>
              <a:rPr lang="de-DE" dirty="0">
                <a:latin typeface="+mn-lt"/>
              </a:rPr>
              <a:t> Matter Content</a:t>
            </a:r>
          </a:p>
          <a:p>
            <a:pPr marL="952896" lvl="1" indent="-342900">
              <a:buFont typeface="Arial" panose="020B0604020202020204" pitchFamily="34" charset="0"/>
              <a:buChar char="•"/>
            </a:pPr>
            <a:r>
              <a:rPr lang="de-DE" dirty="0" err="1">
                <a:latin typeface="+mn-lt"/>
              </a:rPr>
              <a:t>Soil</a:t>
            </a:r>
            <a:r>
              <a:rPr lang="de-DE" dirty="0">
                <a:latin typeface="+mn-lt"/>
              </a:rPr>
              <a:t> </a:t>
            </a:r>
            <a:r>
              <a:rPr lang="de-DE" dirty="0" err="1">
                <a:latin typeface="+mn-lt"/>
              </a:rPr>
              <a:t>Texture</a:t>
            </a:r>
            <a:r>
              <a:rPr lang="de-DE" dirty="0">
                <a:latin typeface="+mn-lt"/>
              </a:rPr>
              <a:t> Class</a:t>
            </a:r>
          </a:p>
          <a:p>
            <a:pPr marL="952896" lvl="1" indent="-342900">
              <a:buFont typeface="Arial" panose="020B0604020202020204" pitchFamily="34" charset="0"/>
              <a:buChar char="•"/>
            </a:pPr>
            <a:r>
              <a:rPr lang="de-DE" dirty="0" err="1">
                <a:latin typeface="+mn-lt"/>
              </a:rPr>
              <a:t>Saturated</a:t>
            </a:r>
            <a:r>
              <a:rPr lang="de-DE" dirty="0">
                <a:latin typeface="+mn-lt"/>
              </a:rPr>
              <a:t> </a:t>
            </a:r>
            <a:r>
              <a:rPr lang="de-DE" dirty="0" err="1">
                <a:latin typeface="+mn-lt"/>
              </a:rPr>
              <a:t>Hydraulic</a:t>
            </a:r>
            <a:r>
              <a:rPr lang="de-DE" dirty="0">
                <a:latin typeface="+mn-lt"/>
              </a:rPr>
              <a:t> </a:t>
            </a:r>
            <a:r>
              <a:rPr lang="de-DE" dirty="0" err="1">
                <a:latin typeface="+mn-lt"/>
              </a:rPr>
              <a:t>Conductivity</a:t>
            </a:r>
            <a:endParaRPr lang="de-DE" dirty="0">
              <a:latin typeface="+mn-lt"/>
            </a:endParaRPr>
          </a:p>
          <a:p>
            <a:pPr marL="952896" lvl="1" indent="-342900">
              <a:buFont typeface="Arial" panose="020B0604020202020204" pitchFamily="34" charset="0"/>
              <a:buChar char="•"/>
            </a:pPr>
            <a:r>
              <a:rPr lang="de-DE" dirty="0" err="1">
                <a:latin typeface="+mn-lt"/>
              </a:rPr>
              <a:t>Mualem</a:t>
            </a:r>
            <a:r>
              <a:rPr lang="de-DE" dirty="0">
                <a:latin typeface="+mn-lt"/>
              </a:rPr>
              <a:t> van </a:t>
            </a:r>
            <a:r>
              <a:rPr lang="de-DE" dirty="0" err="1">
                <a:latin typeface="+mn-lt"/>
              </a:rPr>
              <a:t>Genuchten</a:t>
            </a:r>
            <a:r>
              <a:rPr lang="de-DE" dirty="0">
                <a:latin typeface="+mn-lt"/>
              </a:rPr>
              <a:t> </a:t>
            </a:r>
            <a:r>
              <a:rPr lang="de-DE" dirty="0" err="1">
                <a:latin typeface="+mn-lt"/>
              </a:rPr>
              <a:t>parameters</a:t>
            </a:r>
            <a:r>
              <a:rPr lang="de-DE" dirty="0">
                <a:latin typeface="+mn-lt"/>
              </a:rPr>
              <a:t> (Alfa and N)</a:t>
            </a:r>
          </a:p>
          <a:p>
            <a:pPr marL="952896" lvl="1" indent="-342900">
              <a:buFont typeface="Arial" panose="020B0604020202020204" pitchFamily="34" charset="0"/>
              <a:buChar char="•"/>
            </a:pPr>
            <a:r>
              <a:rPr lang="de-DE" dirty="0" err="1">
                <a:latin typeface="+mn-lt"/>
              </a:rPr>
              <a:t>Saturated</a:t>
            </a:r>
            <a:r>
              <a:rPr lang="de-DE" dirty="0">
                <a:latin typeface="+mn-lt"/>
              </a:rPr>
              <a:t> </a:t>
            </a:r>
            <a:r>
              <a:rPr lang="de-DE" dirty="0" err="1">
                <a:latin typeface="+mn-lt"/>
              </a:rPr>
              <a:t>Water</a:t>
            </a:r>
            <a:r>
              <a:rPr lang="de-DE" dirty="0">
                <a:latin typeface="+mn-lt"/>
              </a:rPr>
              <a:t> Content</a:t>
            </a:r>
          </a:p>
          <a:p>
            <a:pPr marL="952896" lvl="1" indent="-342900">
              <a:buFont typeface="Arial" panose="020B0604020202020204" pitchFamily="34" charset="0"/>
              <a:buChar char="•"/>
            </a:pPr>
            <a:r>
              <a:rPr lang="de-DE" dirty="0">
                <a:latin typeface="+mn-lt"/>
              </a:rPr>
              <a:t>Residual </a:t>
            </a:r>
            <a:r>
              <a:rPr lang="de-DE" dirty="0" err="1">
                <a:latin typeface="+mn-lt"/>
              </a:rPr>
              <a:t>Water</a:t>
            </a:r>
            <a:r>
              <a:rPr lang="de-DE" dirty="0">
                <a:latin typeface="+mn-lt"/>
              </a:rPr>
              <a:t> Content</a:t>
            </a:r>
          </a:p>
          <a:p>
            <a:pPr marL="952896" lvl="1" indent="-342900">
              <a:buFont typeface="Arial" panose="020B0604020202020204" pitchFamily="34" charset="0"/>
              <a:buChar char="•"/>
            </a:pPr>
            <a:r>
              <a:rPr lang="de-DE" dirty="0" err="1">
                <a:latin typeface="+mn-lt"/>
              </a:rPr>
              <a:t>Water</a:t>
            </a:r>
            <a:r>
              <a:rPr lang="de-DE" dirty="0">
                <a:latin typeface="+mn-lt"/>
              </a:rPr>
              <a:t> </a:t>
            </a:r>
            <a:r>
              <a:rPr lang="de-DE" dirty="0" err="1">
                <a:latin typeface="+mn-lt"/>
              </a:rPr>
              <a:t>content</a:t>
            </a:r>
            <a:r>
              <a:rPr lang="de-DE" dirty="0">
                <a:latin typeface="+mn-lt"/>
              </a:rPr>
              <a:t> at pF2, pF3, and pF4.2</a:t>
            </a:r>
          </a:p>
          <a:p>
            <a:pPr marL="952896" lvl="1" indent="-342900">
              <a:buFont typeface="Arial" panose="020B0604020202020204" pitchFamily="34" charset="0"/>
              <a:buChar char="•"/>
            </a:pPr>
            <a:r>
              <a:rPr lang="de-DE" dirty="0" err="1">
                <a:latin typeface="+mn-lt"/>
              </a:rPr>
              <a:t>Hydrologic</a:t>
            </a:r>
            <a:r>
              <a:rPr lang="de-DE" dirty="0">
                <a:latin typeface="+mn-lt"/>
              </a:rPr>
              <a:t> </a:t>
            </a:r>
            <a:r>
              <a:rPr lang="de-DE" dirty="0" err="1">
                <a:latin typeface="+mn-lt"/>
              </a:rPr>
              <a:t>Soil</a:t>
            </a:r>
            <a:r>
              <a:rPr lang="de-DE" dirty="0">
                <a:latin typeface="+mn-lt"/>
              </a:rPr>
              <a:t> Group (USDA)</a:t>
            </a:r>
          </a:p>
          <a:p>
            <a:pPr>
              <a:buFont typeface="Arial" panose="020B0604020202020204" pitchFamily="34" charset="0"/>
              <a:buChar char="•"/>
            </a:pPr>
            <a:endParaRPr lang="de-DE" dirty="0">
              <a:solidFill>
                <a:srgbClr val="0D0D0D"/>
              </a:solidFill>
              <a:latin typeface="Söhne"/>
            </a:endParaRPr>
          </a:p>
        </p:txBody>
      </p:sp>
      <p:sp>
        <p:nvSpPr>
          <p:cNvPr id="3" name="Rechteck 2">
            <a:extLst>
              <a:ext uri="{FF2B5EF4-FFF2-40B4-BE49-F238E27FC236}">
                <a16:creationId xmlns:a16="http://schemas.microsoft.com/office/drawing/2014/main" id="{B0F99787-6D40-4BDD-8F1F-320701813741}"/>
              </a:ext>
            </a:extLst>
          </p:cNvPr>
          <p:cNvSpPr/>
          <p:nvPr/>
        </p:nvSpPr>
        <p:spPr>
          <a:xfrm>
            <a:off x="3044265" y="6312228"/>
            <a:ext cx="3915944" cy="307777"/>
          </a:xfrm>
          <a:prstGeom prst="rect">
            <a:avLst/>
          </a:prstGeom>
        </p:spPr>
        <p:txBody>
          <a:bodyPr wrap="none">
            <a:spAutoFit/>
          </a:bodyPr>
          <a:lstStyle/>
          <a:p>
            <a:r>
              <a:rPr lang="de-DE" altLang="de-DE" sz="1400" dirty="0">
                <a:solidFill>
                  <a:schemeClr val="accent1"/>
                </a:solidFill>
              </a:rPr>
              <a:t>https://www.futurewater.eu/projects/hihydrosoil/</a:t>
            </a:r>
          </a:p>
        </p:txBody>
      </p:sp>
    </p:spTree>
    <p:extLst>
      <p:ext uri="{BB962C8B-B14F-4D97-AF65-F5344CB8AC3E}">
        <p14:creationId xmlns:p14="http://schemas.microsoft.com/office/powerpoint/2010/main" val="103043769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5D2ED37-0595-40C2-BC92-4A883A721A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5103"/>
            <a:ext cx="7634760" cy="5344458"/>
          </a:xfrm>
          <a:prstGeom prst="rect">
            <a:avLst/>
          </a:prstGeom>
        </p:spPr>
      </p:pic>
      <p:sp>
        <p:nvSpPr>
          <p:cNvPr id="4" name="Rectangle 2">
            <a:extLst>
              <a:ext uri="{FF2B5EF4-FFF2-40B4-BE49-F238E27FC236}">
                <a16:creationId xmlns:a16="http://schemas.microsoft.com/office/drawing/2014/main" id="{2F0E710B-B5E1-4165-955B-FCA272461FBE}"/>
              </a:ext>
            </a:extLst>
          </p:cNvPr>
          <p:cNvSpPr>
            <a:spLocks noChangeArrowheads="1"/>
          </p:cNvSpPr>
          <p:nvPr/>
        </p:nvSpPr>
        <p:spPr bwMode="auto">
          <a:xfrm>
            <a:off x="485726" y="391883"/>
            <a:ext cx="56541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2800" b="1" dirty="0" err="1">
                <a:solidFill>
                  <a:schemeClr val="accent1"/>
                </a:solidFill>
              </a:rPr>
              <a:t>HiHydroSoil</a:t>
            </a:r>
            <a:r>
              <a:rPr lang="de-DE" altLang="de-DE" sz="2800" b="1" dirty="0">
                <a:solidFill>
                  <a:schemeClr val="accent1"/>
                </a:solidFill>
              </a:rPr>
              <a:t> v2.0 – </a:t>
            </a:r>
            <a:r>
              <a:rPr lang="de-DE" altLang="de-DE" sz="2800" b="1" dirty="0" err="1">
                <a:solidFill>
                  <a:schemeClr val="accent1"/>
                </a:solidFill>
              </a:rPr>
              <a:t>How</a:t>
            </a:r>
            <a:r>
              <a:rPr lang="de-DE" altLang="de-DE" sz="2800" b="1" dirty="0">
                <a:solidFill>
                  <a:schemeClr val="accent1"/>
                </a:solidFill>
              </a:rPr>
              <a:t> </a:t>
            </a:r>
            <a:r>
              <a:rPr lang="de-DE" altLang="de-DE" sz="2800" b="1" dirty="0" err="1">
                <a:solidFill>
                  <a:schemeClr val="accent1"/>
                </a:solidFill>
              </a:rPr>
              <a:t>it</a:t>
            </a:r>
            <a:r>
              <a:rPr lang="de-DE" altLang="de-DE" sz="2800" b="1" dirty="0">
                <a:solidFill>
                  <a:schemeClr val="accent1"/>
                </a:solidFill>
              </a:rPr>
              <a:t> </a:t>
            </a:r>
            <a:r>
              <a:rPr lang="de-DE" altLang="de-DE" sz="2800" b="1" dirty="0" err="1">
                <a:solidFill>
                  <a:schemeClr val="accent1"/>
                </a:solidFill>
              </a:rPr>
              <a:t>works</a:t>
            </a:r>
            <a:endParaRPr lang="de-DE" altLang="de-DE" sz="2800" b="1" dirty="0">
              <a:solidFill>
                <a:schemeClr val="accent1"/>
              </a:solidFill>
            </a:endParaRPr>
          </a:p>
        </p:txBody>
      </p:sp>
      <p:pic>
        <p:nvPicPr>
          <p:cNvPr id="6" name="Grafik 5">
            <a:extLst>
              <a:ext uri="{FF2B5EF4-FFF2-40B4-BE49-F238E27FC236}">
                <a16:creationId xmlns:a16="http://schemas.microsoft.com/office/drawing/2014/main" id="{9D8D093B-D79D-4667-B09F-233C09B74D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0342" y="4235572"/>
            <a:ext cx="7600241" cy="2366560"/>
          </a:xfrm>
          <a:prstGeom prst="rect">
            <a:avLst/>
          </a:prstGeom>
          <a:ln>
            <a:solidFill>
              <a:schemeClr val="tx1"/>
            </a:solidFill>
          </a:ln>
          <a:effectLst>
            <a:outerShdw blurRad="50800" dist="38100" dir="2700000" algn="tl" rotWithShape="0">
              <a:prstClr val="black">
                <a:alpha val="40000"/>
              </a:prstClr>
            </a:outerShdw>
          </a:effectLst>
        </p:spPr>
      </p:pic>
      <p:pic>
        <p:nvPicPr>
          <p:cNvPr id="7" name="Grafik 6">
            <a:extLst>
              <a:ext uri="{FF2B5EF4-FFF2-40B4-BE49-F238E27FC236}">
                <a16:creationId xmlns:a16="http://schemas.microsoft.com/office/drawing/2014/main" id="{14C49447-8EE4-46F5-B4D3-FD18E2AC73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4462" y="1023794"/>
            <a:ext cx="3680301" cy="2616693"/>
          </a:xfrm>
          <a:prstGeom prst="rect">
            <a:avLst/>
          </a:prstGeom>
          <a:ln>
            <a:solidFill>
              <a:schemeClr val="tx1"/>
            </a:solidFill>
          </a:ln>
          <a:effectLst>
            <a:outerShdw blurRad="50800" dist="38100" dir="2700000" algn="tl" rotWithShape="0">
              <a:prstClr val="black">
                <a:alpha val="40000"/>
              </a:prstClr>
            </a:outerShdw>
          </a:effectLst>
        </p:spPr>
      </p:pic>
      <p:sp>
        <p:nvSpPr>
          <p:cNvPr id="2" name="Rechteck 1">
            <a:extLst>
              <a:ext uri="{FF2B5EF4-FFF2-40B4-BE49-F238E27FC236}">
                <a16:creationId xmlns:a16="http://schemas.microsoft.com/office/drawing/2014/main" id="{487E4064-CB54-45A2-8C7C-9C607A9BB59F}"/>
              </a:ext>
            </a:extLst>
          </p:cNvPr>
          <p:cNvSpPr/>
          <p:nvPr/>
        </p:nvSpPr>
        <p:spPr bwMode="auto">
          <a:xfrm>
            <a:off x="125686" y="3813445"/>
            <a:ext cx="6624736" cy="335635"/>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8" name="Rectangle 11">
            <a:extLst>
              <a:ext uri="{FF2B5EF4-FFF2-40B4-BE49-F238E27FC236}">
                <a16:creationId xmlns:a16="http://schemas.microsoft.com/office/drawing/2014/main" id="{FA433B56-7368-4F93-B088-6311DADB3B22}"/>
              </a:ext>
            </a:extLst>
          </p:cNvPr>
          <p:cNvSpPr>
            <a:spLocks noChangeArrowheads="1"/>
          </p:cNvSpPr>
          <p:nvPr/>
        </p:nvSpPr>
        <p:spPr bwMode="auto">
          <a:xfrm>
            <a:off x="269702" y="3659310"/>
            <a:ext cx="5544616"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3600" b="1" dirty="0">
                <a:solidFill>
                  <a:srgbClr val="00B050"/>
                </a:solidFill>
              </a:rPr>
              <a:t>SOILGRIDS </a:t>
            </a:r>
            <a:r>
              <a:rPr lang="de-DE" altLang="de-DE" sz="3600" b="1" dirty="0" err="1">
                <a:solidFill>
                  <a:srgbClr val="00B050"/>
                </a:solidFill>
              </a:rPr>
              <a:t>based</a:t>
            </a:r>
            <a:r>
              <a:rPr lang="de-DE" altLang="de-DE" sz="3600" b="1" dirty="0">
                <a:solidFill>
                  <a:srgbClr val="00B050"/>
                </a:solidFill>
              </a:rPr>
              <a:t> </a:t>
            </a:r>
            <a:r>
              <a:rPr lang="de-DE" altLang="de-DE" sz="3600" b="1" dirty="0" err="1">
                <a:solidFill>
                  <a:srgbClr val="00B050"/>
                </a:solidFill>
              </a:rPr>
              <a:t>input</a:t>
            </a:r>
            <a:endParaRPr lang="de-DE" altLang="de-DE" sz="3600" b="1" dirty="0">
              <a:solidFill>
                <a:srgbClr val="00B050"/>
              </a:solidFill>
            </a:endParaRPr>
          </a:p>
        </p:txBody>
      </p:sp>
      <p:sp>
        <p:nvSpPr>
          <p:cNvPr id="9" name="Rectangle 11">
            <a:extLst>
              <a:ext uri="{FF2B5EF4-FFF2-40B4-BE49-F238E27FC236}">
                <a16:creationId xmlns:a16="http://schemas.microsoft.com/office/drawing/2014/main" id="{8A38E0EE-346B-4D4B-B77C-73D90E0D7072}"/>
              </a:ext>
            </a:extLst>
          </p:cNvPr>
          <p:cNvSpPr>
            <a:spLocks noChangeArrowheads="1"/>
          </p:cNvSpPr>
          <p:nvPr/>
        </p:nvSpPr>
        <p:spPr bwMode="auto">
          <a:xfrm>
            <a:off x="8451250" y="3586459"/>
            <a:ext cx="355933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3600" b="1" dirty="0" err="1">
                <a:solidFill>
                  <a:schemeClr val="accent1"/>
                </a:solidFill>
              </a:rPr>
              <a:t>Pedotransfer</a:t>
            </a:r>
            <a:r>
              <a:rPr lang="de-DE" altLang="de-DE" sz="3600" b="1" dirty="0">
                <a:solidFill>
                  <a:schemeClr val="accent1"/>
                </a:solidFill>
              </a:rPr>
              <a:t> </a:t>
            </a:r>
            <a:r>
              <a:rPr lang="de-DE" altLang="de-DE" sz="3600" b="1" dirty="0" err="1">
                <a:solidFill>
                  <a:schemeClr val="accent1"/>
                </a:solidFill>
              </a:rPr>
              <a:t>functions</a:t>
            </a:r>
            <a:endParaRPr lang="de-DE" altLang="de-DE" sz="3600" b="1" dirty="0">
              <a:solidFill>
                <a:schemeClr val="accent1"/>
              </a:solidFill>
            </a:endParaRPr>
          </a:p>
        </p:txBody>
      </p:sp>
      <p:sp>
        <p:nvSpPr>
          <p:cNvPr id="10" name="Line 43">
            <a:extLst>
              <a:ext uri="{FF2B5EF4-FFF2-40B4-BE49-F238E27FC236}">
                <a16:creationId xmlns:a16="http://schemas.microsoft.com/office/drawing/2014/main" id="{39C86F97-F703-455A-A1F9-F57B2AC54A5C}"/>
              </a:ext>
            </a:extLst>
          </p:cNvPr>
          <p:cNvSpPr>
            <a:spLocks noChangeShapeType="1"/>
          </p:cNvSpPr>
          <p:nvPr/>
        </p:nvSpPr>
        <p:spPr bwMode="auto">
          <a:xfrm flipV="1">
            <a:off x="8012713" y="3180615"/>
            <a:ext cx="395497" cy="1452077"/>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 name="Rechteck 2">
            <a:extLst>
              <a:ext uri="{FF2B5EF4-FFF2-40B4-BE49-F238E27FC236}">
                <a16:creationId xmlns:a16="http://schemas.microsoft.com/office/drawing/2014/main" id="{53E7229A-059F-45F3-A1B4-7ED820F0AB89}"/>
              </a:ext>
            </a:extLst>
          </p:cNvPr>
          <p:cNvSpPr/>
          <p:nvPr/>
        </p:nvSpPr>
        <p:spPr>
          <a:xfrm>
            <a:off x="1480082" y="6579859"/>
            <a:ext cx="3915944" cy="307777"/>
          </a:xfrm>
          <a:prstGeom prst="rect">
            <a:avLst/>
          </a:prstGeom>
        </p:spPr>
        <p:txBody>
          <a:bodyPr wrap="none">
            <a:spAutoFit/>
          </a:bodyPr>
          <a:lstStyle/>
          <a:p>
            <a:r>
              <a:rPr lang="de-DE" sz="1400" dirty="0"/>
              <a:t>https://www.futurewater.eu/projects/hihydrosoil/</a:t>
            </a:r>
          </a:p>
        </p:txBody>
      </p:sp>
    </p:spTree>
    <p:extLst>
      <p:ext uri="{BB962C8B-B14F-4D97-AF65-F5344CB8AC3E}">
        <p14:creationId xmlns:p14="http://schemas.microsoft.com/office/powerpoint/2010/main" val="3928279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Grafik 38">
            <a:extLst>
              <a:ext uri="{FF2B5EF4-FFF2-40B4-BE49-F238E27FC236}">
                <a16:creationId xmlns:a16="http://schemas.microsoft.com/office/drawing/2014/main" id="{97267830-C93E-4AFA-8927-8923E45821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276" y="1166870"/>
            <a:ext cx="3882315" cy="2236214"/>
          </a:xfrm>
          <a:prstGeom prst="rect">
            <a:avLst/>
          </a:prstGeom>
        </p:spPr>
      </p:pic>
      <p:sp>
        <p:nvSpPr>
          <p:cNvPr id="12291" name="Rectangle 5">
            <a:extLst>
              <a:ext uri="{FF2B5EF4-FFF2-40B4-BE49-F238E27FC236}">
                <a16:creationId xmlns:a16="http://schemas.microsoft.com/office/drawing/2014/main" id="{D4C5D97A-D5D0-4BD3-A839-5542C69BCDE0}"/>
              </a:ext>
            </a:extLst>
          </p:cNvPr>
          <p:cNvSpPr>
            <a:spLocks noChangeArrowheads="1"/>
          </p:cNvSpPr>
          <p:nvPr/>
        </p:nvSpPr>
        <p:spPr bwMode="auto">
          <a:xfrm>
            <a:off x="485726" y="115888"/>
            <a:ext cx="927422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2600" b="1" dirty="0">
                <a:solidFill>
                  <a:schemeClr val="accent1"/>
                </a:solidFill>
              </a:rPr>
              <a:t>Retrieval </a:t>
            </a:r>
            <a:r>
              <a:rPr lang="de-DE" altLang="de-DE" sz="2600" b="1" dirty="0" err="1">
                <a:solidFill>
                  <a:schemeClr val="accent1"/>
                </a:solidFill>
              </a:rPr>
              <a:t>of</a:t>
            </a:r>
            <a:r>
              <a:rPr lang="de-DE" altLang="de-DE" sz="2600" b="1" dirty="0">
                <a:solidFill>
                  <a:schemeClr val="accent1"/>
                </a:solidFill>
              </a:rPr>
              <a:t> TERRA </a:t>
            </a:r>
            <a:r>
              <a:rPr lang="de-DE" altLang="de-DE" sz="2600" b="1" dirty="0" err="1">
                <a:solidFill>
                  <a:schemeClr val="accent1"/>
                </a:solidFill>
              </a:rPr>
              <a:t>soil</a:t>
            </a:r>
            <a:r>
              <a:rPr lang="de-DE" altLang="de-DE" sz="2600" b="1" dirty="0">
                <a:solidFill>
                  <a:schemeClr val="accent1"/>
                </a:solidFill>
              </a:rPr>
              <a:t> </a:t>
            </a:r>
            <a:r>
              <a:rPr lang="de-DE" altLang="de-DE" sz="2600" b="1" dirty="0" err="1">
                <a:solidFill>
                  <a:schemeClr val="accent1"/>
                </a:solidFill>
              </a:rPr>
              <a:t>properties</a:t>
            </a:r>
            <a:br>
              <a:rPr lang="de-DE" altLang="de-DE" sz="2600" b="1" dirty="0">
                <a:solidFill>
                  <a:schemeClr val="accent1"/>
                </a:solidFill>
              </a:rPr>
            </a:br>
            <a:r>
              <a:rPr lang="de-DE" altLang="de-DE" sz="2600" b="1" dirty="0" err="1">
                <a:solidFill>
                  <a:schemeClr val="accent1"/>
                </a:solidFill>
              </a:rPr>
              <a:t>HiHydroSoil</a:t>
            </a:r>
            <a:r>
              <a:rPr lang="de-DE" altLang="de-DE" sz="2600" b="1" dirty="0">
                <a:solidFill>
                  <a:schemeClr val="accent1"/>
                </a:solidFill>
              </a:rPr>
              <a:t> v2.0</a:t>
            </a:r>
          </a:p>
        </p:txBody>
      </p:sp>
      <p:sp>
        <p:nvSpPr>
          <p:cNvPr id="1553415" name="Rectangle 7">
            <a:extLst>
              <a:ext uri="{FF2B5EF4-FFF2-40B4-BE49-F238E27FC236}">
                <a16:creationId xmlns:a16="http://schemas.microsoft.com/office/drawing/2014/main" id="{8144C5BF-54D7-4E9E-8F23-5276CB74E9B5}"/>
              </a:ext>
            </a:extLst>
          </p:cNvPr>
          <p:cNvSpPr>
            <a:spLocks noChangeArrowheads="1"/>
          </p:cNvSpPr>
          <p:nvPr/>
        </p:nvSpPr>
        <p:spPr bwMode="auto">
          <a:xfrm>
            <a:off x="2284725" y="1223473"/>
            <a:ext cx="359885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b="1" dirty="0" err="1"/>
              <a:t>HiHydroSoil</a:t>
            </a:r>
            <a:r>
              <a:rPr lang="de-DE" altLang="de-DE" b="1" dirty="0"/>
              <a:t> </a:t>
            </a:r>
            <a:r>
              <a:rPr lang="de-DE" altLang="de-DE" b="1" dirty="0" err="1"/>
              <a:t>physical</a:t>
            </a:r>
            <a:r>
              <a:rPr lang="de-DE" altLang="de-DE" b="1" dirty="0"/>
              <a:t> </a:t>
            </a:r>
            <a:r>
              <a:rPr lang="de-DE" altLang="de-DE" b="1" dirty="0" err="1"/>
              <a:t>parameters</a:t>
            </a:r>
            <a:endParaRPr lang="de-DE" altLang="de-DE" b="1" dirty="0"/>
          </a:p>
        </p:txBody>
      </p:sp>
      <p:sp>
        <p:nvSpPr>
          <p:cNvPr id="1553416" name="Rectangle 8">
            <a:extLst>
              <a:ext uri="{FF2B5EF4-FFF2-40B4-BE49-F238E27FC236}">
                <a16:creationId xmlns:a16="http://schemas.microsoft.com/office/drawing/2014/main" id="{9314B0D8-7D72-4F09-AE5C-ACA673A9FD0C}"/>
              </a:ext>
            </a:extLst>
          </p:cNvPr>
          <p:cNvSpPr>
            <a:spLocks noChangeArrowheads="1"/>
          </p:cNvSpPr>
          <p:nvPr/>
        </p:nvSpPr>
        <p:spPr bwMode="auto">
          <a:xfrm>
            <a:off x="2200115" y="3598352"/>
            <a:ext cx="3671584" cy="552840"/>
          </a:xfrm>
          <a:prstGeom prst="rect">
            <a:avLst/>
          </a:prstGeom>
          <a:solidFill>
            <a:schemeClr val="bg1"/>
          </a:solidFill>
          <a:ln w="38100">
            <a:solidFill>
              <a:srgbClr val="FF3300"/>
            </a:solidFill>
            <a:miter lim="800000"/>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2600" b="1" dirty="0"/>
              <a:t>Mapping </a:t>
            </a:r>
            <a:r>
              <a:rPr lang="de-DE" altLang="de-DE" sz="2600" b="1" dirty="0" err="1"/>
              <a:t>to</a:t>
            </a:r>
            <a:r>
              <a:rPr lang="de-DE" altLang="de-DE" sz="2600" b="1" dirty="0"/>
              <a:t> ICON </a:t>
            </a:r>
            <a:r>
              <a:rPr lang="de-DE" altLang="de-DE" sz="2600" b="1" dirty="0" err="1"/>
              <a:t>grid</a:t>
            </a:r>
            <a:endParaRPr lang="de-DE" altLang="de-DE" sz="2600" b="1" dirty="0"/>
          </a:p>
        </p:txBody>
      </p:sp>
      <p:sp>
        <p:nvSpPr>
          <p:cNvPr id="1553418" name="Rectangle 10">
            <a:extLst>
              <a:ext uri="{FF2B5EF4-FFF2-40B4-BE49-F238E27FC236}">
                <a16:creationId xmlns:a16="http://schemas.microsoft.com/office/drawing/2014/main" id="{B448E0FF-3C61-462C-84E5-398CD647F2B5}"/>
              </a:ext>
            </a:extLst>
          </p:cNvPr>
          <p:cNvSpPr>
            <a:spLocks noChangeArrowheads="1"/>
          </p:cNvSpPr>
          <p:nvPr/>
        </p:nvSpPr>
        <p:spPr bwMode="auto">
          <a:xfrm>
            <a:off x="2068819" y="1174360"/>
            <a:ext cx="3887787" cy="5111750"/>
          </a:xfrm>
          <a:prstGeom prst="rect">
            <a:avLst/>
          </a:prstGeom>
          <a:noFill/>
          <a:ln w="571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1553419" name="Rectangle 11">
            <a:extLst>
              <a:ext uri="{FF2B5EF4-FFF2-40B4-BE49-F238E27FC236}">
                <a16:creationId xmlns:a16="http://schemas.microsoft.com/office/drawing/2014/main" id="{13C38E3A-FFA9-451E-94C1-50AE478DF7FB}"/>
              </a:ext>
            </a:extLst>
          </p:cNvPr>
          <p:cNvSpPr>
            <a:spLocks noChangeArrowheads="1"/>
          </p:cNvSpPr>
          <p:nvPr/>
        </p:nvSpPr>
        <p:spPr bwMode="auto">
          <a:xfrm>
            <a:off x="31070" y="1174360"/>
            <a:ext cx="219551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3600" b="1" dirty="0">
                <a:solidFill>
                  <a:schemeClr val="accent1"/>
                </a:solidFill>
              </a:rPr>
              <a:t>EXTPAR</a:t>
            </a:r>
          </a:p>
        </p:txBody>
      </p:sp>
      <p:grpSp>
        <p:nvGrpSpPr>
          <p:cNvPr id="1553421" name="Group 13">
            <a:extLst>
              <a:ext uri="{FF2B5EF4-FFF2-40B4-BE49-F238E27FC236}">
                <a16:creationId xmlns:a16="http://schemas.microsoft.com/office/drawing/2014/main" id="{6C1F3331-1531-4D2B-B88A-A2651C745512}"/>
              </a:ext>
            </a:extLst>
          </p:cNvPr>
          <p:cNvGrpSpPr>
            <a:grpSpLocks/>
          </p:cNvGrpSpPr>
          <p:nvPr/>
        </p:nvGrpSpPr>
        <p:grpSpPr bwMode="auto">
          <a:xfrm>
            <a:off x="6534151" y="3357564"/>
            <a:ext cx="1827213" cy="2593975"/>
            <a:chOff x="4195" y="2256"/>
            <a:chExt cx="1151" cy="1634"/>
          </a:xfrm>
        </p:grpSpPr>
        <p:sp>
          <p:nvSpPr>
            <p:cNvPr id="12318" name="Rectangle 14">
              <a:extLst>
                <a:ext uri="{FF2B5EF4-FFF2-40B4-BE49-F238E27FC236}">
                  <a16:creationId xmlns:a16="http://schemas.microsoft.com/office/drawing/2014/main" id="{D1981046-E2F4-425E-9A03-15B1E74938C5}"/>
                </a:ext>
              </a:extLst>
            </p:cNvPr>
            <p:cNvSpPr>
              <a:spLocks noChangeArrowheads="1"/>
            </p:cNvSpPr>
            <p:nvPr/>
          </p:nvSpPr>
          <p:spPr bwMode="auto">
            <a:xfrm>
              <a:off x="4195" y="2665"/>
              <a:ext cx="1151" cy="1225"/>
            </a:xfrm>
            <a:prstGeom prst="rect">
              <a:avLst/>
            </a:prstGeom>
            <a:solidFill>
              <a:srgbClr val="CCCC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12319" name="Rectangle 15">
              <a:extLst>
                <a:ext uri="{FF2B5EF4-FFF2-40B4-BE49-F238E27FC236}">
                  <a16:creationId xmlns:a16="http://schemas.microsoft.com/office/drawing/2014/main" id="{064AF7DE-5A40-4CAE-8037-367143A1E25E}"/>
                </a:ext>
              </a:extLst>
            </p:cNvPr>
            <p:cNvSpPr>
              <a:spLocks noChangeArrowheads="1"/>
            </p:cNvSpPr>
            <p:nvPr/>
          </p:nvSpPr>
          <p:spPr bwMode="auto">
            <a:xfrm>
              <a:off x="4195" y="2665"/>
              <a:ext cx="1151" cy="40"/>
            </a:xfrm>
            <a:prstGeom prst="rect">
              <a:avLst/>
            </a:prstGeom>
            <a:solidFill>
              <a:srgbClr val="CCCC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12320" name="Rectangle 16">
              <a:extLst>
                <a:ext uri="{FF2B5EF4-FFF2-40B4-BE49-F238E27FC236}">
                  <a16:creationId xmlns:a16="http://schemas.microsoft.com/office/drawing/2014/main" id="{8406DEF7-2E42-40C5-A8E5-59E0C55E315B}"/>
                </a:ext>
              </a:extLst>
            </p:cNvPr>
            <p:cNvSpPr>
              <a:spLocks noChangeArrowheads="1"/>
            </p:cNvSpPr>
            <p:nvPr/>
          </p:nvSpPr>
          <p:spPr bwMode="auto">
            <a:xfrm>
              <a:off x="4195" y="2705"/>
              <a:ext cx="1151" cy="66"/>
            </a:xfrm>
            <a:prstGeom prst="rect">
              <a:avLst/>
            </a:prstGeom>
            <a:solidFill>
              <a:srgbClr val="CCCC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12321" name="Rectangle 17">
              <a:extLst>
                <a:ext uri="{FF2B5EF4-FFF2-40B4-BE49-F238E27FC236}">
                  <a16:creationId xmlns:a16="http://schemas.microsoft.com/office/drawing/2014/main" id="{B45FDD89-FD0E-40FF-BBC6-0315DBB1AE27}"/>
                </a:ext>
              </a:extLst>
            </p:cNvPr>
            <p:cNvSpPr>
              <a:spLocks noChangeArrowheads="1"/>
            </p:cNvSpPr>
            <p:nvPr/>
          </p:nvSpPr>
          <p:spPr bwMode="auto">
            <a:xfrm>
              <a:off x="4195" y="2771"/>
              <a:ext cx="1151" cy="94"/>
            </a:xfrm>
            <a:prstGeom prst="rect">
              <a:avLst/>
            </a:prstGeom>
            <a:solidFill>
              <a:srgbClr val="CCCC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12322" name="Rectangle 18">
              <a:extLst>
                <a:ext uri="{FF2B5EF4-FFF2-40B4-BE49-F238E27FC236}">
                  <a16:creationId xmlns:a16="http://schemas.microsoft.com/office/drawing/2014/main" id="{7991EDF2-EBA9-4E64-B274-7130324251F2}"/>
                </a:ext>
              </a:extLst>
            </p:cNvPr>
            <p:cNvSpPr>
              <a:spLocks noChangeArrowheads="1"/>
            </p:cNvSpPr>
            <p:nvPr/>
          </p:nvSpPr>
          <p:spPr bwMode="auto">
            <a:xfrm>
              <a:off x="4195" y="2865"/>
              <a:ext cx="1151" cy="119"/>
            </a:xfrm>
            <a:prstGeom prst="rect">
              <a:avLst/>
            </a:prstGeom>
            <a:solidFill>
              <a:srgbClr val="CCCC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12323" name="Rectangle 19">
              <a:extLst>
                <a:ext uri="{FF2B5EF4-FFF2-40B4-BE49-F238E27FC236}">
                  <a16:creationId xmlns:a16="http://schemas.microsoft.com/office/drawing/2014/main" id="{068C4AFB-1944-43EA-B556-AB1CAC1DF3D9}"/>
                </a:ext>
              </a:extLst>
            </p:cNvPr>
            <p:cNvSpPr>
              <a:spLocks noChangeArrowheads="1"/>
            </p:cNvSpPr>
            <p:nvPr/>
          </p:nvSpPr>
          <p:spPr bwMode="auto">
            <a:xfrm>
              <a:off x="4195" y="2984"/>
              <a:ext cx="1151" cy="174"/>
            </a:xfrm>
            <a:prstGeom prst="rect">
              <a:avLst/>
            </a:prstGeom>
            <a:solidFill>
              <a:srgbClr val="CCCC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12324" name="Rectangle 20">
              <a:extLst>
                <a:ext uri="{FF2B5EF4-FFF2-40B4-BE49-F238E27FC236}">
                  <a16:creationId xmlns:a16="http://schemas.microsoft.com/office/drawing/2014/main" id="{25AD161F-AD35-444B-83CF-46FBC78C899A}"/>
                </a:ext>
              </a:extLst>
            </p:cNvPr>
            <p:cNvSpPr>
              <a:spLocks noChangeArrowheads="1"/>
            </p:cNvSpPr>
            <p:nvPr/>
          </p:nvSpPr>
          <p:spPr bwMode="auto">
            <a:xfrm>
              <a:off x="4195" y="3158"/>
              <a:ext cx="1151" cy="199"/>
            </a:xfrm>
            <a:prstGeom prst="rect">
              <a:avLst/>
            </a:prstGeom>
            <a:solidFill>
              <a:srgbClr val="CCCC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12325" name="Rectangle 21">
              <a:extLst>
                <a:ext uri="{FF2B5EF4-FFF2-40B4-BE49-F238E27FC236}">
                  <a16:creationId xmlns:a16="http://schemas.microsoft.com/office/drawing/2014/main" id="{F224452E-EB38-4B46-B65E-30502F59A680}"/>
                </a:ext>
              </a:extLst>
            </p:cNvPr>
            <p:cNvSpPr>
              <a:spLocks noChangeArrowheads="1"/>
            </p:cNvSpPr>
            <p:nvPr/>
          </p:nvSpPr>
          <p:spPr bwMode="auto">
            <a:xfrm>
              <a:off x="4195" y="3357"/>
              <a:ext cx="1151" cy="240"/>
            </a:xfrm>
            <a:prstGeom prst="rect">
              <a:avLst/>
            </a:prstGeom>
            <a:solidFill>
              <a:srgbClr val="CCCC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12326" name="Rectangle 22">
              <a:extLst>
                <a:ext uri="{FF2B5EF4-FFF2-40B4-BE49-F238E27FC236}">
                  <a16:creationId xmlns:a16="http://schemas.microsoft.com/office/drawing/2014/main" id="{F622F2B1-ABB5-4300-ABB8-FF79BD948709}"/>
                </a:ext>
              </a:extLst>
            </p:cNvPr>
            <p:cNvSpPr>
              <a:spLocks noChangeArrowheads="1"/>
            </p:cNvSpPr>
            <p:nvPr/>
          </p:nvSpPr>
          <p:spPr bwMode="auto">
            <a:xfrm>
              <a:off x="4195" y="2529"/>
              <a:ext cx="408" cy="136"/>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grpSp>
          <p:nvGrpSpPr>
            <p:cNvPr id="12327" name="Group 23">
              <a:extLst>
                <a:ext uri="{FF2B5EF4-FFF2-40B4-BE49-F238E27FC236}">
                  <a16:creationId xmlns:a16="http://schemas.microsoft.com/office/drawing/2014/main" id="{87FD6D4C-7EC7-4310-B024-FFF20412C4D1}"/>
                </a:ext>
              </a:extLst>
            </p:cNvPr>
            <p:cNvGrpSpPr>
              <a:grpSpLocks/>
            </p:cNvGrpSpPr>
            <p:nvPr/>
          </p:nvGrpSpPr>
          <p:grpSpPr bwMode="auto">
            <a:xfrm>
              <a:off x="5086" y="2256"/>
              <a:ext cx="186" cy="409"/>
              <a:chOff x="2925" y="1071"/>
              <a:chExt cx="227" cy="545"/>
            </a:xfrm>
          </p:grpSpPr>
          <p:sp>
            <p:nvSpPr>
              <p:cNvPr id="12335" name="AutoShape 24">
                <a:extLst>
                  <a:ext uri="{FF2B5EF4-FFF2-40B4-BE49-F238E27FC236}">
                    <a16:creationId xmlns:a16="http://schemas.microsoft.com/office/drawing/2014/main" id="{53B1FDD1-09CC-45F0-85C1-0DCDBFC2E6F6}"/>
                  </a:ext>
                </a:extLst>
              </p:cNvPr>
              <p:cNvSpPr>
                <a:spLocks noChangeArrowheads="1"/>
              </p:cNvSpPr>
              <p:nvPr/>
            </p:nvSpPr>
            <p:spPr bwMode="auto">
              <a:xfrm>
                <a:off x="2971" y="1071"/>
                <a:ext cx="136" cy="136"/>
              </a:xfrm>
              <a:prstGeom prst="triangle">
                <a:avLst>
                  <a:gd name="adj" fmla="val 50000"/>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12336" name="AutoShape 25">
                <a:extLst>
                  <a:ext uri="{FF2B5EF4-FFF2-40B4-BE49-F238E27FC236}">
                    <a16:creationId xmlns:a16="http://schemas.microsoft.com/office/drawing/2014/main" id="{0B9E6590-76BD-4E55-9833-230DAAE6DA45}"/>
                  </a:ext>
                </a:extLst>
              </p:cNvPr>
              <p:cNvSpPr>
                <a:spLocks noChangeArrowheads="1"/>
              </p:cNvSpPr>
              <p:nvPr/>
            </p:nvSpPr>
            <p:spPr bwMode="auto">
              <a:xfrm>
                <a:off x="2925" y="1117"/>
                <a:ext cx="226" cy="227"/>
              </a:xfrm>
              <a:prstGeom prst="triangle">
                <a:avLst>
                  <a:gd name="adj" fmla="val 50000"/>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12337" name="AutoShape 26">
                <a:extLst>
                  <a:ext uri="{FF2B5EF4-FFF2-40B4-BE49-F238E27FC236}">
                    <a16:creationId xmlns:a16="http://schemas.microsoft.com/office/drawing/2014/main" id="{4E29234C-9D15-455C-ADE9-14680E8031BE}"/>
                  </a:ext>
                </a:extLst>
              </p:cNvPr>
              <p:cNvSpPr>
                <a:spLocks noChangeArrowheads="1"/>
              </p:cNvSpPr>
              <p:nvPr/>
            </p:nvSpPr>
            <p:spPr bwMode="auto">
              <a:xfrm>
                <a:off x="2925" y="1207"/>
                <a:ext cx="227" cy="227"/>
              </a:xfrm>
              <a:prstGeom prst="triangle">
                <a:avLst>
                  <a:gd name="adj" fmla="val 50000"/>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de-DE" altLang="de-DE" sz="1800"/>
              </a:p>
            </p:txBody>
          </p:sp>
          <p:sp>
            <p:nvSpPr>
              <p:cNvPr id="12338" name="Rectangle 27">
                <a:extLst>
                  <a:ext uri="{FF2B5EF4-FFF2-40B4-BE49-F238E27FC236}">
                    <a16:creationId xmlns:a16="http://schemas.microsoft.com/office/drawing/2014/main" id="{C128D7F8-3744-47E1-9176-E8348E746212}"/>
                  </a:ext>
                </a:extLst>
              </p:cNvPr>
              <p:cNvSpPr>
                <a:spLocks noChangeArrowheads="1"/>
              </p:cNvSpPr>
              <p:nvPr/>
            </p:nvSpPr>
            <p:spPr bwMode="auto">
              <a:xfrm>
                <a:off x="3016" y="1434"/>
                <a:ext cx="45" cy="182"/>
              </a:xfrm>
              <a:prstGeom prst="rect">
                <a:avLst/>
              </a:prstGeom>
              <a:solidFill>
                <a:srgbClr val="9966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grpSp>
        <p:sp>
          <p:nvSpPr>
            <p:cNvPr id="12328" name="Line 28">
              <a:extLst>
                <a:ext uri="{FF2B5EF4-FFF2-40B4-BE49-F238E27FC236}">
                  <a16:creationId xmlns:a16="http://schemas.microsoft.com/office/drawing/2014/main" id="{5BB62B48-01F6-4C5D-B33E-A70296D5396B}"/>
                </a:ext>
              </a:extLst>
            </p:cNvPr>
            <p:cNvSpPr>
              <a:spLocks noChangeShapeType="1"/>
            </p:cNvSpPr>
            <p:nvPr/>
          </p:nvSpPr>
          <p:spPr bwMode="auto">
            <a:xfrm>
              <a:off x="5179" y="2665"/>
              <a:ext cx="0" cy="38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329" name="Line 29">
              <a:extLst>
                <a:ext uri="{FF2B5EF4-FFF2-40B4-BE49-F238E27FC236}">
                  <a16:creationId xmlns:a16="http://schemas.microsoft.com/office/drawing/2014/main" id="{B447EEAF-92F8-4BB9-B780-BBD715370053}"/>
                </a:ext>
              </a:extLst>
            </p:cNvPr>
            <p:cNvSpPr>
              <a:spLocks noChangeShapeType="1"/>
            </p:cNvSpPr>
            <p:nvPr/>
          </p:nvSpPr>
          <p:spPr bwMode="auto">
            <a:xfrm>
              <a:off x="5160" y="2665"/>
              <a:ext cx="1" cy="38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330" name="Line 30">
              <a:extLst>
                <a:ext uri="{FF2B5EF4-FFF2-40B4-BE49-F238E27FC236}">
                  <a16:creationId xmlns:a16="http://schemas.microsoft.com/office/drawing/2014/main" id="{6420A41A-A15A-4998-A2C9-950170857120}"/>
                </a:ext>
              </a:extLst>
            </p:cNvPr>
            <p:cNvSpPr>
              <a:spLocks noChangeShapeType="1"/>
            </p:cNvSpPr>
            <p:nvPr/>
          </p:nvSpPr>
          <p:spPr bwMode="auto">
            <a:xfrm>
              <a:off x="5197" y="2665"/>
              <a:ext cx="1" cy="38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331" name="Line 31">
              <a:extLst>
                <a:ext uri="{FF2B5EF4-FFF2-40B4-BE49-F238E27FC236}">
                  <a16:creationId xmlns:a16="http://schemas.microsoft.com/office/drawing/2014/main" id="{4F3361D1-313E-4F15-BECF-9EF651BE693F}"/>
                </a:ext>
              </a:extLst>
            </p:cNvPr>
            <p:cNvSpPr>
              <a:spLocks noChangeShapeType="1"/>
            </p:cNvSpPr>
            <p:nvPr/>
          </p:nvSpPr>
          <p:spPr bwMode="auto">
            <a:xfrm>
              <a:off x="4195" y="2574"/>
              <a:ext cx="408"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332" name="Rectangle 32">
              <a:extLst>
                <a:ext uri="{FF2B5EF4-FFF2-40B4-BE49-F238E27FC236}">
                  <a16:creationId xmlns:a16="http://schemas.microsoft.com/office/drawing/2014/main" id="{E3DCC4C1-F77A-4EB9-AAB1-456D53385C85}"/>
                </a:ext>
              </a:extLst>
            </p:cNvPr>
            <p:cNvSpPr>
              <a:spLocks noChangeArrowheads="1"/>
            </p:cNvSpPr>
            <p:nvPr/>
          </p:nvSpPr>
          <p:spPr bwMode="auto">
            <a:xfrm>
              <a:off x="4287" y="2506"/>
              <a:ext cx="4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1200"/>
                <a:t>f_snow</a:t>
              </a:r>
            </a:p>
          </p:txBody>
        </p:sp>
        <p:sp>
          <p:nvSpPr>
            <p:cNvPr id="12333" name="Line 33">
              <a:extLst>
                <a:ext uri="{FF2B5EF4-FFF2-40B4-BE49-F238E27FC236}">
                  <a16:creationId xmlns:a16="http://schemas.microsoft.com/office/drawing/2014/main" id="{98EF7534-986F-4CEF-B291-2F465808E4A9}"/>
                </a:ext>
              </a:extLst>
            </p:cNvPr>
            <p:cNvSpPr>
              <a:spLocks noChangeShapeType="1"/>
            </p:cNvSpPr>
            <p:nvPr/>
          </p:nvSpPr>
          <p:spPr bwMode="auto">
            <a:xfrm>
              <a:off x="4603" y="2687"/>
              <a:ext cx="743" cy="1"/>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334" name="Rectangle 34">
              <a:extLst>
                <a:ext uri="{FF2B5EF4-FFF2-40B4-BE49-F238E27FC236}">
                  <a16:creationId xmlns:a16="http://schemas.microsoft.com/office/drawing/2014/main" id="{5763E6CB-23E8-449B-86F7-0A7112082BC2}"/>
                </a:ext>
              </a:extLst>
            </p:cNvPr>
            <p:cNvSpPr>
              <a:spLocks noChangeArrowheads="1"/>
            </p:cNvSpPr>
            <p:nvPr/>
          </p:nvSpPr>
          <p:spPr bwMode="auto">
            <a:xfrm>
              <a:off x="4585" y="2641"/>
              <a:ext cx="55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1200"/>
                <a:t>1 - f_snow</a:t>
              </a:r>
            </a:p>
          </p:txBody>
        </p:sp>
      </p:grpSp>
      <p:sp>
        <p:nvSpPr>
          <p:cNvPr id="1553444" name="Rectangle 36">
            <a:extLst>
              <a:ext uri="{FF2B5EF4-FFF2-40B4-BE49-F238E27FC236}">
                <a16:creationId xmlns:a16="http://schemas.microsoft.com/office/drawing/2014/main" id="{38D28D91-1B50-40B7-8F40-2DA0556E8554}"/>
              </a:ext>
            </a:extLst>
          </p:cNvPr>
          <p:cNvSpPr>
            <a:spLocks noChangeArrowheads="1"/>
          </p:cNvSpPr>
          <p:nvPr/>
        </p:nvSpPr>
        <p:spPr bwMode="auto">
          <a:xfrm>
            <a:off x="8680329" y="3398394"/>
            <a:ext cx="2736850" cy="939799"/>
          </a:xfrm>
          <a:prstGeom prst="rect">
            <a:avLst/>
          </a:prstGeom>
          <a:solidFill>
            <a:schemeClr val="bg1"/>
          </a:solidFill>
          <a:ln w="38100">
            <a:solidFill>
              <a:srgbClr val="FF3300"/>
            </a:solidFill>
            <a:miter lim="800000"/>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1800" b="1" dirty="0" err="1"/>
              <a:t>Direct</a:t>
            </a:r>
            <a:r>
              <a:rPr lang="de-DE" altLang="de-DE" sz="1800" b="1" dirty="0"/>
              <a:t> </a:t>
            </a:r>
            <a:r>
              <a:rPr lang="de-DE" altLang="de-DE" sz="1800" b="1" dirty="0" err="1"/>
              <a:t>usage</a:t>
            </a:r>
            <a:r>
              <a:rPr lang="de-DE" altLang="de-DE" sz="1800" b="1" dirty="0"/>
              <a:t> </a:t>
            </a:r>
            <a:r>
              <a:rPr lang="de-DE" altLang="de-DE" sz="1800" b="1" dirty="0" err="1"/>
              <a:t>of</a:t>
            </a:r>
            <a:r>
              <a:rPr lang="de-DE" altLang="de-DE" sz="1800" b="1" dirty="0"/>
              <a:t> </a:t>
            </a:r>
            <a:r>
              <a:rPr lang="de-DE" altLang="de-DE" sz="1800" b="1" dirty="0" err="1"/>
              <a:t>fields</a:t>
            </a:r>
            <a:r>
              <a:rPr lang="de-DE" altLang="de-DE" sz="1800" b="1" dirty="0"/>
              <a:t> </a:t>
            </a:r>
            <a:r>
              <a:rPr lang="de-DE" altLang="de-DE" sz="1800" b="1" dirty="0" err="1"/>
              <a:t>of</a:t>
            </a:r>
            <a:r>
              <a:rPr lang="de-DE" altLang="de-DE" sz="1800" b="1" dirty="0"/>
              <a:t> </a:t>
            </a:r>
            <a:r>
              <a:rPr lang="de-DE" altLang="de-DE" sz="1800" b="1" dirty="0" err="1"/>
              <a:t>physical</a:t>
            </a:r>
            <a:r>
              <a:rPr lang="de-DE" altLang="de-DE" sz="1800" b="1" dirty="0"/>
              <a:t> </a:t>
            </a:r>
            <a:r>
              <a:rPr lang="de-DE" altLang="de-DE" sz="1800" b="1" dirty="0" err="1"/>
              <a:t>parameters</a:t>
            </a:r>
            <a:r>
              <a:rPr lang="de-DE" altLang="de-DE" sz="1800" b="1" dirty="0"/>
              <a:t> </a:t>
            </a:r>
            <a:r>
              <a:rPr lang="de-DE" altLang="de-DE" sz="1800" b="1" dirty="0" err="1"/>
              <a:t>without</a:t>
            </a:r>
            <a:r>
              <a:rPr lang="de-DE" altLang="de-DE" sz="1800" b="1" dirty="0"/>
              <a:t> </a:t>
            </a:r>
            <a:r>
              <a:rPr lang="de-DE" altLang="de-DE" sz="1800" b="1" dirty="0" err="1"/>
              <a:t>look-up</a:t>
            </a:r>
            <a:r>
              <a:rPr lang="de-DE" altLang="de-DE" sz="1800" b="1" dirty="0"/>
              <a:t> </a:t>
            </a:r>
            <a:r>
              <a:rPr lang="de-DE" altLang="de-DE" sz="1800" b="1" dirty="0" err="1"/>
              <a:t>table</a:t>
            </a:r>
            <a:endParaRPr lang="de-DE" altLang="de-DE" sz="1800" b="1" dirty="0"/>
          </a:p>
        </p:txBody>
      </p:sp>
      <p:sp>
        <p:nvSpPr>
          <p:cNvPr id="1553445" name="Rectangle 37">
            <a:extLst>
              <a:ext uri="{FF2B5EF4-FFF2-40B4-BE49-F238E27FC236}">
                <a16:creationId xmlns:a16="http://schemas.microsoft.com/office/drawing/2014/main" id="{E82C7A80-15CC-4CD4-9314-230D4E0E778D}"/>
              </a:ext>
            </a:extLst>
          </p:cNvPr>
          <p:cNvSpPr>
            <a:spLocks noChangeArrowheads="1"/>
          </p:cNvSpPr>
          <p:nvPr/>
        </p:nvSpPr>
        <p:spPr bwMode="auto">
          <a:xfrm>
            <a:off x="6750051" y="5157789"/>
            <a:ext cx="2663825" cy="433387"/>
          </a:xfrm>
          <a:prstGeom prst="rect">
            <a:avLst/>
          </a:prstGeom>
          <a:solidFill>
            <a:schemeClr val="bg1"/>
          </a:solidFill>
          <a:ln w="38100">
            <a:solidFill>
              <a:srgbClr val="FF3300"/>
            </a:solidFill>
            <a:miter lim="800000"/>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1800" b="1"/>
              <a:t>TERRA SVAT model</a:t>
            </a:r>
          </a:p>
        </p:txBody>
      </p:sp>
      <p:sp>
        <p:nvSpPr>
          <p:cNvPr id="1553446" name="Rectangle 38">
            <a:extLst>
              <a:ext uri="{FF2B5EF4-FFF2-40B4-BE49-F238E27FC236}">
                <a16:creationId xmlns:a16="http://schemas.microsoft.com/office/drawing/2014/main" id="{BF685B80-C678-421C-8FEA-8C7DC079D430}"/>
              </a:ext>
            </a:extLst>
          </p:cNvPr>
          <p:cNvSpPr>
            <a:spLocks noChangeArrowheads="1"/>
          </p:cNvSpPr>
          <p:nvPr/>
        </p:nvSpPr>
        <p:spPr bwMode="auto">
          <a:xfrm>
            <a:off x="6173789" y="1196975"/>
            <a:ext cx="4321175" cy="5111750"/>
          </a:xfrm>
          <a:prstGeom prst="rect">
            <a:avLst/>
          </a:prstGeom>
          <a:noFill/>
          <a:ln w="571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1553447" name="Rectangle 39">
            <a:extLst>
              <a:ext uri="{FF2B5EF4-FFF2-40B4-BE49-F238E27FC236}">
                <a16:creationId xmlns:a16="http://schemas.microsoft.com/office/drawing/2014/main" id="{C21D4FEB-4674-4610-9365-3A960E00935D}"/>
              </a:ext>
            </a:extLst>
          </p:cNvPr>
          <p:cNvSpPr>
            <a:spLocks noChangeArrowheads="1"/>
          </p:cNvSpPr>
          <p:nvPr/>
        </p:nvSpPr>
        <p:spPr bwMode="auto">
          <a:xfrm>
            <a:off x="10563865" y="1225169"/>
            <a:ext cx="2195513" cy="576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3600" b="1" dirty="0">
                <a:solidFill>
                  <a:schemeClr val="accent1"/>
                </a:solidFill>
              </a:rPr>
              <a:t>ICON</a:t>
            </a:r>
          </a:p>
        </p:txBody>
      </p:sp>
      <p:sp>
        <p:nvSpPr>
          <p:cNvPr id="1553448" name="Line 40">
            <a:extLst>
              <a:ext uri="{FF2B5EF4-FFF2-40B4-BE49-F238E27FC236}">
                <a16:creationId xmlns:a16="http://schemas.microsoft.com/office/drawing/2014/main" id="{9FBF0045-B301-4F7B-BE5F-C76718D4C00D}"/>
              </a:ext>
            </a:extLst>
          </p:cNvPr>
          <p:cNvSpPr>
            <a:spLocks noChangeShapeType="1"/>
          </p:cNvSpPr>
          <p:nvPr/>
        </p:nvSpPr>
        <p:spPr bwMode="auto">
          <a:xfrm>
            <a:off x="4062865" y="3140869"/>
            <a:ext cx="0" cy="360362"/>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7" name="Grafik 6">
            <a:extLst>
              <a:ext uri="{FF2B5EF4-FFF2-40B4-BE49-F238E27FC236}">
                <a16:creationId xmlns:a16="http://schemas.microsoft.com/office/drawing/2014/main" id="{51FAF4E1-A134-466E-837C-7E44C77D0B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3400" y="4243390"/>
            <a:ext cx="2801503" cy="1991868"/>
          </a:xfrm>
          <a:prstGeom prst="rect">
            <a:avLst/>
          </a:prstGeom>
        </p:spPr>
      </p:pic>
      <p:pic>
        <p:nvPicPr>
          <p:cNvPr id="57" name="Grafik 56">
            <a:extLst>
              <a:ext uri="{FF2B5EF4-FFF2-40B4-BE49-F238E27FC236}">
                <a16:creationId xmlns:a16="http://schemas.microsoft.com/office/drawing/2014/main" id="{B3767484-283E-42CC-8F9C-6C6AD05953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2782" y="1363663"/>
            <a:ext cx="2801503" cy="1991868"/>
          </a:xfrm>
          <a:prstGeom prst="rect">
            <a:avLst/>
          </a:prstGeom>
        </p:spPr>
      </p:pic>
      <p:sp>
        <p:nvSpPr>
          <p:cNvPr id="1553451" name="Line 43">
            <a:extLst>
              <a:ext uri="{FF2B5EF4-FFF2-40B4-BE49-F238E27FC236}">
                <a16:creationId xmlns:a16="http://schemas.microsoft.com/office/drawing/2014/main" id="{E5635270-00CD-4E55-8D8B-3244883C644D}"/>
              </a:ext>
            </a:extLst>
          </p:cNvPr>
          <p:cNvSpPr>
            <a:spLocks noChangeShapeType="1"/>
          </p:cNvSpPr>
          <p:nvPr/>
        </p:nvSpPr>
        <p:spPr bwMode="auto">
          <a:xfrm flipH="1">
            <a:off x="7523550" y="2555448"/>
            <a:ext cx="215900" cy="1943100"/>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553418"/>
                                        </p:tgtEl>
                                        <p:attrNameLst>
                                          <p:attrName>style.visibility</p:attrName>
                                        </p:attrNameLst>
                                      </p:cBhvr>
                                      <p:to>
                                        <p:strVal val="visible"/>
                                      </p:to>
                                    </p:set>
                                    <p:animEffect transition="in" filter="blinds(horizontal)">
                                      <p:cBhvr>
                                        <p:cTn id="7" dur="500"/>
                                        <p:tgtEl>
                                          <p:spTgt spid="15534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53419"/>
                                        </p:tgtEl>
                                        <p:attrNameLst>
                                          <p:attrName>style.visibility</p:attrName>
                                        </p:attrNameLst>
                                      </p:cBhvr>
                                      <p:to>
                                        <p:strVal val="visible"/>
                                      </p:to>
                                    </p:set>
                                    <p:animEffect transition="in" filter="blinds(horizontal)">
                                      <p:cBhvr>
                                        <p:cTn id="10" dur="500"/>
                                        <p:tgtEl>
                                          <p:spTgt spid="155341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53446"/>
                                        </p:tgtEl>
                                        <p:attrNameLst>
                                          <p:attrName>style.visibility</p:attrName>
                                        </p:attrNameLst>
                                      </p:cBhvr>
                                      <p:to>
                                        <p:strVal val="visible"/>
                                      </p:to>
                                    </p:set>
                                    <p:animEffect transition="in" filter="blinds(horizontal)">
                                      <p:cBhvr>
                                        <p:cTn id="13" dur="500"/>
                                        <p:tgtEl>
                                          <p:spTgt spid="155344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553447"/>
                                        </p:tgtEl>
                                        <p:attrNameLst>
                                          <p:attrName>style.visibility</p:attrName>
                                        </p:attrNameLst>
                                      </p:cBhvr>
                                      <p:to>
                                        <p:strVal val="visible"/>
                                      </p:to>
                                    </p:set>
                                    <p:animEffect transition="in" filter="blinds(horizontal)">
                                      <p:cBhvr>
                                        <p:cTn id="16" dur="500"/>
                                        <p:tgtEl>
                                          <p:spTgt spid="155344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553415"/>
                                        </p:tgtEl>
                                        <p:attrNameLst>
                                          <p:attrName>style.visibility</p:attrName>
                                        </p:attrNameLst>
                                      </p:cBhvr>
                                      <p:to>
                                        <p:strVal val="visible"/>
                                      </p:to>
                                    </p:set>
                                    <p:animEffect transition="in" filter="blinds(horizontal)">
                                      <p:cBhvr>
                                        <p:cTn id="19" dur="500"/>
                                        <p:tgtEl>
                                          <p:spTgt spid="1553415"/>
                                        </p:tgtEl>
                                      </p:cBhvr>
                                    </p:animEffect>
                                  </p:childTnLst>
                                </p:cTn>
                              </p:par>
                              <p:par>
                                <p:cTn id="20" presetID="3" presetClass="entr" presetSubtype="10" fill="hold" nodeType="withEffect">
                                  <p:stCondLst>
                                    <p:cond delay="0"/>
                                  </p:stCondLst>
                                  <p:childTnLst>
                                    <p:set>
                                      <p:cBhvr>
                                        <p:cTn id="21" dur="1" fill="hold">
                                          <p:stCondLst>
                                            <p:cond delay="0"/>
                                          </p:stCondLst>
                                        </p:cTn>
                                        <p:tgtEl>
                                          <p:spTgt spid="1553448"/>
                                        </p:tgtEl>
                                        <p:attrNameLst>
                                          <p:attrName>style.visibility</p:attrName>
                                        </p:attrNameLst>
                                      </p:cBhvr>
                                      <p:to>
                                        <p:strVal val="visible"/>
                                      </p:to>
                                    </p:set>
                                    <p:animEffect transition="in" filter="blinds(horizontal)">
                                      <p:cBhvr>
                                        <p:cTn id="22" dur="500"/>
                                        <p:tgtEl>
                                          <p:spTgt spid="155344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553416"/>
                                        </p:tgtEl>
                                        <p:attrNameLst>
                                          <p:attrName>style.visibility</p:attrName>
                                        </p:attrNameLst>
                                      </p:cBhvr>
                                      <p:to>
                                        <p:strVal val="visible"/>
                                      </p:to>
                                    </p:set>
                                    <p:animEffect transition="in" filter="blinds(horizontal)">
                                      <p:cBhvr>
                                        <p:cTn id="25" dur="500"/>
                                        <p:tgtEl>
                                          <p:spTgt spid="155341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553444"/>
                                        </p:tgtEl>
                                        <p:attrNameLst>
                                          <p:attrName>style.visibility</p:attrName>
                                        </p:attrNameLst>
                                      </p:cBhvr>
                                      <p:to>
                                        <p:strVal val="visible"/>
                                      </p:to>
                                    </p:set>
                                    <p:animEffect transition="in" filter="blinds(horizontal)">
                                      <p:cBhvr>
                                        <p:cTn id="28" dur="500"/>
                                        <p:tgtEl>
                                          <p:spTgt spid="1553444"/>
                                        </p:tgtEl>
                                      </p:cBhvr>
                                    </p:animEffect>
                                  </p:childTnLst>
                                </p:cTn>
                              </p:par>
                              <p:par>
                                <p:cTn id="29" presetID="3" presetClass="entr" presetSubtype="10" fill="hold" nodeType="withEffect">
                                  <p:stCondLst>
                                    <p:cond delay="0"/>
                                  </p:stCondLst>
                                  <p:childTnLst>
                                    <p:set>
                                      <p:cBhvr>
                                        <p:cTn id="30" dur="1" fill="hold">
                                          <p:stCondLst>
                                            <p:cond delay="0"/>
                                          </p:stCondLst>
                                        </p:cTn>
                                        <p:tgtEl>
                                          <p:spTgt spid="1553451"/>
                                        </p:tgtEl>
                                        <p:attrNameLst>
                                          <p:attrName>style.visibility</p:attrName>
                                        </p:attrNameLst>
                                      </p:cBhvr>
                                      <p:to>
                                        <p:strVal val="visible"/>
                                      </p:to>
                                    </p:set>
                                    <p:animEffect transition="in" filter="blinds(horizontal)">
                                      <p:cBhvr>
                                        <p:cTn id="31" dur="500"/>
                                        <p:tgtEl>
                                          <p:spTgt spid="1553451"/>
                                        </p:tgtEl>
                                      </p:cBhvr>
                                    </p:animEffect>
                                  </p:childTnLst>
                                </p:cTn>
                              </p:par>
                              <p:par>
                                <p:cTn id="32" presetID="3" presetClass="entr" presetSubtype="10" fill="hold" nodeType="withEffect">
                                  <p:stCondLst>
                                    <p:cond delay="0"/>
                                  </p:stCondLst>
                                  <p:childTnLst>
                                    <p:set>
                                      <p:cBhvr>
                                        <p:cTn id="33" dur="1" fill="hold">
                                          <p:stCondLst>
                                            <p:cond delay="0"/>
                                          </p:stCondLst>
                                        </p:cTn>
                                        <p:tgtEl>
                                          <p:spTgt spid="1553421"/>
                                        </p:tgtEl>
                                        <p:attrNameLst>
                                          <p:attrName>style.visibility</p:attrName>
                                        </p:attrNameLst>
                                      </p:cBhvr>
                                      <p:to>
                                        <p:strVal val="visible"/>
                                      </p:to>
                                    </p:set>
                                    <p:animEffect transition="in" filter="blinds(horizontal)">
                                      <p:cBhvr>
                                        <p:cTn id="34" dur="500"/>
                                        <p:tgtEl>
                                          <p:spTgt spid="155342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553445"/>
                                        </p:tgtEl>
                                        <p:attrNameLst>
                                          <p:attrName>style.visibility</p:attrName>
                                        </p:attrNameLst>
                                      </p:cBhvr>
                                      <p:to>
                                        <p:strVal val="visible"/>
                                      </p:to>
                                    </p:set>
                                    <p:animEffect transition="in" filter="blinds(horizontal)">
                                      <p:cBhvr>
                                        <p:cTn id="37" dur="500"/>
                                        <p:tgtEl>
                                          <p:spTgt spid="1553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3415" grpId="0"/>
      <p:bldP spid="1553416" grpId="0" animBg="1"/>
      <p:bldP spid="1553418" grpId="0" animBg="1"/>
      <p:bldP spid="1553419" grpId="0"/>
      <p:bldP spid="1553444" grpId="0" animBg="1"/>
      <p:bldP spid="1553445" grpId="0" animBg="1"/>
      <p:bldP spid="1553446" grpId="0" animBg="1"/>
      <p:bldP spid="15534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32212E8-130E-4A46-AA18-5CF1416C344C}"/>
              </a:ext>
            </a:extLst>
          </p:cNvPr>
          <p:cNvSpPr/>
          <p:nvPr/>
        </p:nvSpPr>
        <p:spPr>
          <a:xfrm>
            <a:off x="535121" y="1196752"/>
            <a:ext cx="11305256" cy="5478423"/>
          </a:xfrm>
          <a:prstGeom prst="rect">
            <a:avLst/>
          </a:prstGeom>
        </p:spPr>
        <p:txBody>
          <a:bodyPr wrap="square">
            <a:spAutoFit/>
          </a:bodyPr>
          <a:lstStyle/>
          <a:p>
            <a:pPr marL="285750" indent="-285750">
              <a:buFont typeface="Arial" panose="020B0604020202020204" pitchFamily="34" charset="0"/>
              <a:buChar char="•"/>
            </a:pPr>
            <a:r>
              <a:rPr lang="en-US" sz="2200" dirty="0">
                <a:solidFill>
                  <a:srgbClr val="0D0D0D"/>
                </a:solidFill>
                <a:latin typeface="+mn-lt"/>
              </a:rPr>
              <a:t>Soil information plays a pivotal role in various aspects of atmospheric modeling, including numerical weather prediction (NWP), mineral dust dispersion forecasts, and climate studies. </a:t>
            </a:r>
          </a:p>
          <a:p>
            <a:pPr marL="285750" indent="-285750">
              <a:buFont typeface="Arial" panose="020B0604020202020204" pitchFamily="34" charset="0"/>
              <a:buChar char="•"/>
            </a:pPr>
            <a:endParaRPr lang="en-US" sz="2200" dirty="0">
              <a:solidFill>
                <a:srgbClr val="0D0D0D"/>
              </a:solidFill>
              <a:latin typeface="+mn-lt"/>
            </a:endParaRPr>
          </a:p>
          <a:p>
            <a:pPr marL="285750" indent="-285750">
              <a:buFont typeface="Arial" panose="020B0604020202020204" pitchFamily="34" charset="0"/>
              <a:buChar char="•"/>
            </a:pPr>
            <a:r>
              <a:rPr lang="en-US" sz="2200" dirty="0">
                <a:solidFill>
                  <a:srgbClr val="0D0D0D"/>
                </a:solidFill>
                <a:latin typeface="+mn-lt"/>
              </a:rPr>
              <a:t>However, the reliability and accessibility of global soil data have been limited, leading models to rely on outdated and lower-resolution soil maps.</a:t>
            </a:r>
          </a:p>
          <a:p>
            <a:pPr marL="285750" indent="-285750">
              <a:buFont typeface="Arial" panose="020B0604020202020204" pitchFamily="34" charset="0"/>
              <a:buChar char="•"/>
            </a:pPr>
            <a:endParaRPr lang="en-US" sz="2200" dirty="0">
              <a:solidFill>
                <a:srgbClr val="0D0D0D"/>
              </a:solidFill>
              <a:latin typeface="+mn-lt"/>
            </a:endParaRPr>
          </a:p>
          <a:p>
            <a:pPr marL="285750" indent="-285750">
              <a:buFont typeface="Arial" panose="020B0604020202020204" pitchFamily="34" charset="0"/>
              <a:buChar char="•"/>
            </a:pPr>
            <a:r>
              <a:rPr lang="en-US" sz="2200" dirty="0">
                <a:solidFill>
                  <a:srgbClr val="0D0D0D"/>
                </a:solidFill>
                <a:latin typeface="+mn-lt"/>
              </a:rPr>
              <a:t>Recent advancements have paved the way for the development of high-resolution global soil datasets, such as </a:t>
            </a:r>
            <a:r>
              <a:rPr lang="en-US" sz="2200" dirty="0" err="1">
                <a:solidFill>
                  <a:srgbClr val="0D0D0D"/>
                </a:solidFill>
                <a:latin typeface="+mn-lt"/>
              </a:rPr>
              <a:t>SoilGrids</a:t>
            </a:r>
            <a:r>
              <a:rPr lang="en-US" sz="2200" dirty="0">
                <a:solidFill>
                  <a:srgbClr val="0D0D0D"/>
                </a:solidFill>
                <a:latin typeface="+mn-lt"/>
              </a:rPr>
              <a:t>, supplemented by </a:t>
            </a:r>
            <a:r>
              <a:rPr lang="en-US" sz="2200" dirty="0" err="1">
                <a:solidFill>
                  <a:srgbClr val="0D0D0D"/>
                </a:solidFill>
                <a:latin typeface="+mn-lt"/>
              </a:rPr>
              <a:t>HiHydroSoil</a:t>
            </a:r>
            <a:r>
              <a:rPr lang="en-US" sz="2200" dirty="0">
                <a:solidFill>
                  <a:srgbClr val="0D0D0D"/>
                </a:solidFill>
                <a:latin typeface="+mn-lt"/>
              </a:rPr>
              <a:t> v2.0, which provides crucial soil hydraulic properties in ready to use physical parameter fields.</a:t>
            </a:r>
          </a:p>
          <a:p>
            <a:pPr marL="285750" indent="-285750">
              <a:buFont typeface="Arial" panose="020B0604020202020204" pitchFamily="34" charset="0"/>
              <a:buChar char="•"/>
            </a:pPr>
            <a:endParaRPr lang="en-US" sz="2200" dirty="0">
              <a:solidFill>
                <a:srgbClr val="0D0D0D"/>
              </a:solidFill>
              <a:latin typeface="+mn-lt"/>
            </a:endParaRPr>
          </a:p>
          <a:p>
            <a:pPr marL="285750" indent="-285750">
              <a:buFont typeface="Arial" panose="020B0604020202020204" pitchFamily="34" charset="0"/>
              <a:buChar char="•"/>
            </a:pPr>
            <a:r>
              <a:rPr lang="en-US" sz="2200" dirty="0">
                <a:latin typeface="+mn-lt"/>
              </a:rPr>
              <a:t>At DWD the integration of </a:t>
            </a:r>
            <a:r>
              <a:rPr lang="en-US" sz="2200" dirty="0" err="1">
                <a:latin typeface="+mn-lt"/>
              </a:rPr>
              <a:t>HiHydroSoil</a:t>
            </a:r>
            <a:r>
              <a:rPr lang="en-US" sz="2200" dirty="0">
                <a:latin typeface="+mn-lt"/>
              </a:rPr>
              <a:t> v2.0 is prepared, seamlessly incorporating it into the modular land-surface component of the ICON model and its ART extension. </a:t>
            </a:r>
          </a:p>
          <a:p>
            <a:pPr marL="285750" indent="-285750">
              <a:buFont typeface="Arial" panose="020B0604020202020204" pitchFamily="34" charset="0"/>
              <a:buChar char="•"/>
            </a:pPr>
            <a:endParaRPr lang="en-US" sz="2200" dirty="0">
              <a:solidFill>
                <a:srgbClr val="0D0D0D"/>
              </a:solidFill>
              <a:latin typeface="+mn-lt"/>
            </a:endParaRPr>
          </a:p>
          <a:p>
            <a:pPr marL="285750" indent="-285750">
              <a:buFont typeface="Arial" panose="020B0604020202020204" pitchFamily="34" charset="0"/>
              <a:buChar char="•"/>
            </a:pPr>
            <a:endParaRPr lang="en-US" sz="2400" dirty="0">
              <a:solidFill>
                <a:srgbClr val="0D0D0D"/>
              </a:solidFill>
              <a:latin typeface="Söhne"/>
            </a:endParaRPr>
          </a:p>
          <a:p>
            <a:pPr marL="285750" indent="-285750">
              <a:buFont typeface="Arial" panose="020B0604020202020204" pitchFamily="34" charset="0"/>
              <a:buChar char="•"/>
            </a:pPr>
            <a:endParaRPr lang="en-US" dirty="0">
              <a:solidFill>
                <a:srgbClr val="0D0D0D"/>
              </a:solidFill>
              <a:latin typeface="Söhne"/>
            </a:endParaRPr>
          </a:p>
        </p:txBody>
      </p:sp>
      <p:sp>
        <p:nvSpPr>
          <p:cNvPr id="4" name="Rechteck 3">
            <a:extLst>
              <a:ext uri="{FF2B5EF4-FFF2-40B4-BE49-F238E27FC236}">
                <a16:creationId xmlns:a16="http://schemas.microsoft.com/office/drawing/2014/main" id="{BB019DA1-3BBA-45C1-83F4-550B5CBB80E9}"/>
              </a:ext>
            </a:extLst>
          </p:cNvPr>
          <p:cNvSpPr/>
          <p:nvPr/>
        </p:nvSpPr>
        <p:spPr>
          <a:xfrm>
            <a:off x="535121" y="280004"/>
            <a:ext cx="6102350" cy="584775"/>
          </a:xfrm>
          <a:prstGeom prst="rect">
            <a:avLst/>
          </a:prstGeom>
        </p:spPr>
        <p:txBody>
          <a:bodyPr>
            <a:spAutoFit/>
          </a:bodyPr>
          <a:lstStyle/>
          <a:p>
            <a:pPr eaLnBrk="1" hangingPunct="1"/>
            <a:r>
              <a:rPr lang="de-DE" altLang="de-DE" sz="3200" b="1" dirty="0">
                <a:solidFill>
                  <a:schemeClr val="accent1"/>
                </a:solidFill>
              </a:rPr>
              <a:t>Summary - 1</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32212E8-130E-4A46-AA18-5CF1416C344C}"/>
              </a:ext>
            </a:extLst>
          </p:cNvPr>
          <p:cNvSpPr/>
          <p:nvPr/>
        </p:nvSpPr>
        <p:spPr>
          <a:xfrm>
            <a:off x="485726" y="836712"/>
            <a:ext cx="11305256" cy="5139869"/>
          </a:xfrm>
          <a:prstGeom prst="rect">
            <a:avLst/>
          </a:prstGeom>
        </p:spPr>
        <p:txBody>
          <a:bodyPr wrap="square">
            <a:spAutoFit/>
          </a:bodyPr>
          <a:lstStyle/>
          <a:p>
            <a:pPr marL="285750" indent="-285750">
              <a:buFont typeface="Arial" panose="020B0604020202020204" pitchFamily="34" charset="0"/>
              <a:buChar char="•"/>
            </a:pPr>
            <a:endParaRPr lang="en-US" dirty="0">
              <a:solidFill>
                <a:srgbClr val="0D0D0D"/>
              </a:solidFill>
              <a:latin typeface="Söhne"/>
            </a:endParaRPr>
          </a:p>
          <a:p>
            <a:endParaRPr lang="en-US" sz="2400" dirty="0">
              <a:latin typeface="Söhne"/>
            </a:endParaRPr>
          </a:p>
          <a:p>
            <a:pPr marL="285750" indent="-285750">
              <a:buFont typeface="Arial" panose="020B0604020202020204" pitchFamily="34" charset="0"/>
              <a:buChar char="•"/>
            </a:pPr>
            <a:r>
              <a:rPr lang="en-US" sz="2200" dirty="0">
                <a:latin typeface="+mn-lt"/>
              </a:rPr>
              <a:t>The high-resolution soil information in ICON is expected to enhance the accuracy and applicability of NWP models, providing a more precise and detailed representation of land-surface processes.</a:t>
            </a:r>
          </a:p>
          <a:p>
            <a:pPr marL="285750" indent="-285750">
              <a:buFont typeface="Arial" panose="020B0604020202020204" pitchFamily="34" charset="0"/>
              <a:buChar char="•"/>
            </a:pPr>
            <a:endParaRPr lang="en-US" sz="2200" dirty="0">
              <a:latin typeface="+mn-lt"/>
            </a:endParaRPr>
          </a:p>
          <a:p>
            <a:pPr marL="285750" indent="-285750">
              <a:buFont typeface="Arial" panose="020B0604020202020204" pitchFamily="34" charset="0"/>
              <a:buChar char="•"/>
            </a:pPr>
            <a:r>
              <a:rPr lang="en-US" sz="2200" dirty="0">
                <a:latin typeface="+mn-lt"/>
              </a:rPr>
              <a:t>The chosen approach at resolution of 1km allows further increase in resolution with available storage space and computational resources as well as advanced interpolation techniques (e.g. </a:t>
            </a:r>
            <a:r>
              <a:rPr lang="en-US" sz="2200" dirty="0" err="1">
                <a:latin typeface="+mn-lt"/>
              </a:rPr>
              <a:t>Montzka</a:t>
            </a:r>
            <a:r>
              <a:rPr lang="en-US" sz="2200" dirty="0">
                <a:latin typeface="+mn-lt"/>
              </a:rPr>
              <a:t> et al., 2017) </a:t>
            </a:r>
          </a:p>
          <a:p>
            <a:pPr marL="285750" indent="-285750">
              <a:buFont typeface="Arial" panose="020B0604020202020204" pitchFamily="34" charset="0"/>
              <a:buChar char="•"/>
            </a:pPr>
            <a:endParaRPr lang="en-US" sz="2200" dirty="0">
              <a:latin typeface="+mn-lt"/>
            </a:endParaRPr>
          </a:p>
          <a:p>
            <a:pPr marL="285750" indent="-285750">
              <a:buFont typeface="Arial" panose="020B0604020202020204" pitchFamily="34" charset="0"/>
              <a:buChar char="•"/>
            </a:pPr>
            <a:r>
              <a:rPr lang="en-US" sz="2200" dirty="0">
                <a:latin typeface="+mn-lt"/>
              </a:rPr>
              <a:t>Additionally, when applied in coupled dispersion forecasts for mineral dust, with feedback on atmospheric processes, it is anticipated to significantly improve the precision and resolution of mineral dust forecasts within the ICON-ART system.</a:t>
            </a:r>
          </a:p>
          <a:p>
            <a:pPr marL="285750" indent="-285750">
              <a:buFont typeface="Arial" panose="020B0604020202020204" pitchFamily="34" charset="0"/>
              <a:buChar char="•"/>
            </a:pPr>
            <a:endParaRPr lang="en-US" sz="2200" dirty="0">
              <a:latin typeface="+mn-lt"/>
            </a:endParaRPr>
          </a:p>
          <a:p>
            <a:pPr marL="285750" indent="-285750">
              <a:buFont typeface="Arial" panose="020B0604020202020204" pitchFamily="34" charset="0"/>
              <a:buChar char="•"/>
            </a:pPr>
            <a:endParaRPr lang="en-US" sz="2200" dirty="0">
              <a:latin typeface="+mn-lt"/>
            </a:endParaRPr>
          </a:p>
        </p:txBody>
      </p:sp>
      <p:sp>
        <p:nvSpPr>
          <p:cNvPr id="4" name="Rechteck 3">
            <a:extLst>
              <a:ext uri="{FF2B5EF4-FFF2-40B4-BE49-F238E27FC236}">
                <a16:creationId xmlns:a16="http://schemas.microsoft.com/office/drawing/2014/main" id="{50411D22-7A75-4D28-88ED-81DA7F6DB323}"/>
              </a:ext>
            </a:extLst>
          </p:cNvPr>
          <p:cNvSpPr/>
          <p:nvPr/>
        </p:nvSpPr>
        <p:spPr>
          <a:xfrm>
            <a:off x="535121" y="280004"/>
            <a:ext cx="6102350" cy="584775"/>
          </a:xfrm>
          <a:prstGeom prst="rect">
            <a:avLst/>
          </a:prstGeom>
        </p:spPr>
        <p:txBody>
          <a:bodyPr>
            <a:spAutoFit/>
          </a:bodyPr>
          <a:lstStyle/>
          <a:p>
            <a:pPr eaLnBrk="1" hangingPunct="1"/>
            <a:r>
              <a:rPr lang="de-DE" altLang="de-DE" sz="3200" b="1" dirty="0">
                <a:solidFill>
                  <a:schemeClr val="accent1"/>
                </a:solidFill>
              </a:rPr>
              <a:t>Summary - 2</a:t>
            </a:r>
          </a:p>
        </p:txBody>
      </p:sp>
    </p:spTree>
    <p:extLst>
      <p:ext uri="{BB962C8B-B14F-4D97-AF65-F5344CB8AC3E}">
        <p14:creationId xmlns:p14="http://schemas.microsoft.com/office/powerpoint/2010/main" val="199728811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EA3C85C7-8D70-41A7-892E-A17E1EAFD796}"/>
              </a:ext>
            </a:extLst>
          </p:cNvPr>
          <p:cNvSpPr>
            <a:spLocks noChangeArrowheads="1"/>
          </p:cNvSpPr>
          <p:nvPr/>
        </p:nvSpPr>
        <p:spPr bwMode="auto">
          <a:xfrm>
            <a:off x="3975100" y="28575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6000" b="1" dirty="0" err="1">
                <a:solidFill>
                  <a:schemeClr val="accent1"/>
                </a:solidFill>
              </a:rPr>
              <a:t>Thank</a:t>
            </a:r>
            <a:r>
              <a:rPr lang="de-DE" altLang="de-DE" sz="6000" b="1" dirty="0">
                <a:solidFill>
                  <a:schemeClr val="accent1"/>
                </a:solidFill>
              </a:rPr>
              <a:t> </a:t>
            </a:r>
            <a:r>
              <a:rPr lang="de-DE" altLang="de-DE" sz="6000" b="1" dirty="0" err="1">
                <a:solidFill>
                  <a:schemeClr val="accent1"/>
                </a:solidFill>
              </a:rPr>
              <a:t>you</a:t>
            </a:r>
            <a:endParaRPr lang="de-DE" altLang="de-DE" sz="6000" b="1" dirty="0">
              <a:solidFill>
                <a:schemeClr val="accent1"/>
              </a:solidFill>
            </a:endParaRPr>
          </a:p>
        </p:txBody>
      </p:sp>
    </p:spTree>
    <p:extLst>
      <p:ext uri="{BB962C8B-B14F-4D97-AF65-F5344CB8AC3E}">
        <p14:creationId xmlns:p14="http://schemas.microsoft.com/office/powerpoint/2010/main" val="306350460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EA3C85C7-8D70-41A7-892E-A17E1EAFD796}"/>
              </a:ext>
            </a:extLst>
          </p:cNvPr>
          <p:cNvSpPr>
            <a:spLocks noChangeArrowheads="1"/>
          </p:cNvSpPr>
          <p:nvPr/>
        </p:nvSpPr>
        <p:spPr bwMode="auto">
          <a:xfrm>
            <a:off x="3006006" y="2286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6000" b="1" dirty="0" err="1">
                <a:solidFill>
                  <a:schemeClr val="accent1"/>
                </a:solidFill>
              </a:rPr>
              <a:t>Supplementary</a:t>
            </a:r>
            <a:r>
              <a:rPr lang="de-DE" altLang="de-DE" sz="6000" b="1" dirty="0">
                <a:solidFill>
                  <a:schemeClr val="accent1"/>
                </a:solidFill>
              </a:rPr>
              <a:t> material</a:t>
            </a:r>
          </a:p>
        </p:txBody>
      </p:sp>
    </p:spTree>
    <p:extLst>
      <p:ext uri="{BB962C8B-B14F-4D97-AF65-F5344CB8AC3E}">
        <p14:creationId xmlns:p14="http://schemas.microsoft.com/office/powerpoint/2010/main" val="211433935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440E2301-0A90-42AC-A943-652D06E9C5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2736"/>
            <a:ext cx="8640960" cy="5273707"/>
          </a:xfrm>
          <a:prstGeom prst="rect">
            <a:avLst/>
          </a:prstGeom>
        </p:spPr>
      </p:pic>
      <p:pic>
        <p:nvPicPr>
          <p:cNvPr id="3" name="Grafik 2">
            <a:extLst>
              <a:ext uri="{FF2B5EF4-FFF2-40B4-BE49-F238E27FC236}">
                <a16:creationId xmlns:a16="http://schemas.microsoft.com/office/drawing/2014/main" id="{1E478BDF-4781-479B-AA91-3E32506DA5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4398" y="1772816"/>
            <a:ext cx="5527736" cy="3080967"/>
          </a:xfrm>
          <a:prstGeom prst="rect">
            <a:avLst/>
          </a:prstGeom>
        </p:spPr>
      </p:pic>
      <p:sp>
        <p:nvSpPr>
          <p:cNvPr id="8" name="Rechteck 7">
            <a:extLst>
              <a:ext uri="{FF2B5EF4-FFF2-40B4-BE49-F238E27FC236}">
                <a16:creationId xmlns:a16="http://schemas.microsoft.com/office/drawing/2014/main" id="{4C80B8BE-0E92-4AF8-B1AA-B0BDDFD546CC}"/>
              </a:ext>
            </a:extLst>
          </p:cNvPr>
          <p:cNvSpPr/>
          <p:nvPr/>
        </p:nvSpPr>
        <p:spPr>
          <a:xfrm>
            <a:off x="535121" y="280004"/>
            <a:ext cx="6102350" cy="584775"/>
          </a:xfrm>
          <a:prstGeom prst="rect">
            <a:avLst/>
          </a:prstGeom>
        </p:spPr>
        <p:txBody>
          <a:bodyPr>
            <a:spAutoFit/>
          </a:bodyPr>
          <a:lstStyle/>
          <a:p>
            <a:pPr eaLnBrk="1" hangingPunct="1"/>
            <a:r>
              <a:rPr lang="de-DE" altLang="de-DE" sz="3200" b="1" dirty="0" err="1">
                <a:solidFill>
                  <a:schemeClr val="accent1"/>
                </a:solidFill>
              </a:rPr>
              <a:t>Advanced</a:t>
            </a:r>
            <a:r>
              <a:rPr lang="de-DE" altLang="de-DE" sz="3200" b="1" dirty="0">
                <a:solidFill>
                  <a:schemeClr val="accent1"/>
                </a:solidFill>
              </a:rPr>
              <a:t> </a:t>
            </a:r>
            <a:r>
              <a:rPr lang="de-DE" altLang="de-DE" sz="3200" b="1" dirty="0" err="1">
                <a:solidFill>
                  <a:schemeClr val="accent1"/>
                </a:solidFill>
              </a:rPr>
              <a:t>interpolation</a:t>
            </a:r>
            <a:endParaRPr lang="de-DE" altLang="de-DE" sz="3200" b="1" dirty="0">
              <a:solidFill>
                <a:schemeClr val="accent1"/>
              </a:solidFill>
            </a:endParaRPr>
          </a:p>
        </p:txBody>
      </p:sp>
    </p:spTree>
    <p:extLst>
      <p:ext uri="{BB962C8B-B14F-4D97-AF65-F5344CB8AC3E}">
        <p14:creationId xmlns:p14="http://schemas.microsoft.com/office/powerpoint/2010/main" val="400693008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CF384F5E-35A1-43BE-9D23-6EFFA2998D23}"/>
              </a:ext>
            </a:extLst>
          </p:cNvPr>
          <p:cNvSpPr>
            <a:spLocks noChangeArrowheads="1"/>
          </p:cNvSpPr>
          <p:nvPr/>
        </p:nvSpPr>
        <p:spPr bwMode="auto">
          <a:xfrm>
            <a:off x="7758113" y="2276475"/>
            <a:ext cx="1008062" cy="215900"/>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37891" name="Rectangle 3">
            <a:extLst>
              <a:ext uri="{FF2B5EF4-FFF2-40B4-BE49-F238E27FC236}">
                <a16:creationId xmlns:a16="http://schemas.microsoft.com/office/drawing/2014/main" id="{4F9514D4-3DA7-40F2-AA7A-4B561F89970B}"/>
              </a:ext>
            </a:extLst>
          </p:cNvPr>
          <p:cNvSpPr>
            <a:spLocks noChangeArrowheads="1"/>
          </p:cNvSpPr>
          <p:nvPr/>
        </p:nvSpPr>
        <p:spPr bwMode="auto">
          <a:xfrm>
            <a:off x="6823076" y="2133601"/>
            <a:ext cx="936625" cy="358775"/>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37892" name="Rectangle 4">
            <a:extLst>
              <a:ext uri="{FF2B5EF4-FFF2-40B4-BE49-F238E27FC236}">
                <a16:creationId xmlns:a16="http://schemas.microsoft.com/office/drawing/2014/main" id="{86574BF9-3A63-483A-9758-2C0751D92006}"/>
              </a:ext>
            </a:extLst>
          </p:cNvPr>
          <p:cNvSpPr>
            <a:spLocks noChangeArrowheads="1"/>
          </p:cNvSpPr>
          <p:nvPr/>
        </p:nvSpPr>
        <p:spPr bwMode="auto">
          <a:xfrm>
            <a:off x="1726304" y="26352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2600" b="1" dirty="0">
                <a:solidFill>
                  <a:schemeClr val="accent1"/>
                </a:solidFill>
              </a:rPr>
              <a:t>TERRA </a:t>
            </a:r>
            <a:r>
              <a:rPr lang="de-DE" altLang="de-DE" sz="2600" b="1" dirty="0" err="1">
                <a:solidFill>
                  <a:schemeClr val="accent1"/>
                </a:solidFill>
              </a:rPr>
              <a:t>Tiles</a:t>
            </a:r>
            <a:endParaRPr lang="de-DE" altLang="de-DE" sz="2600" b="1" dirty="0">
              <a:solidFill>
                <a:schemeClr val="accent1"/>
              </a:solidFill>
            </a:endParaRPr>
          </a:p>
        </p:txBody>
      </p:sp>
      <p:grpSp>
        <p:nvGrpSpPr>
          <p:cNvPr id="37893" name="Group 5">
            <a:extLst>
              <a:ext uri="{FF2B5EF4-FFF2-40B4-BE49-F238E27FC236}">
                <a16:creationId xmlns:a16="http://schemas.microsoft.com/office/drawing/2014/main" id="{AF6DAA3D-7821-4A2F-AEB1-1C47C27B62CF}"/>
              </a:ext>
            </a:extLst>
          </p:cNvPr>
          <p:cNvGrpSpPr>
            <a:grpSpLocks/>
          </p:cNvGrpSpPr>
          <p:nvPr/>
        </p:nvGrpSpPr>
        <p:grpSpPr bwMode="auto">
          <a:xfrm>
            <a:off x="3509963" y="2492376"/>
            <a:ext cx="5256212" cy="3889375"/>
            <a:chOff x="1429" y="1616"/>
            <a:chExt cx="2813" cy="2450"/>
          </a:xfrm>
        </p:grpSpPr>
        <p:sp>
          <p:nvSpPr>
            <p:cNvPr id="38000" name="Rectangle 6">
              <a:extLst>
                <a:ext uri="{FF2B5EF4-FFF2-40B4-BE49-F238E27FC236}">
                  <a16:creationId xmlns:a16="http://schemas.microsoft.com/office/drawing/2014/main" id="{BDA0BCFF-5382-4558-9186-6B5F129211E7}"/>
                </a:ext>
              </a:extLst>
            </p:cNvPr>
            <p:cNvSpPr>
              <a:spLocks noChangeArrowheads="1"/>
            </p:cNvSpPr>
            <p:nvPr/>
          </p:nvSpPr>
          <p:spPr bwMode="auto">
            <a:xfrm>
              <a:off x="1429" y="1616"/>
              <a:ext cx="2813" cy="2450"/>
            </a:xfrm>
            <a:prstGeom prst="rect">
              <a:avLst/>
            </a:prstGeom>
            <a:solidFill>
              <a:srgbClr val="CCCC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38001" name="Rectangle 7">
              <a:extLst>
                <a:ext uri="{FF2B5EF4-FFF2-40B4-BE49-F238E27FC236}">
                  <a16:creationId xmlns:a16="http://schemas.microsoft.com/office/drawing/2014/main" id="{CCF48405-2AEE-44A2-A1BE-EB06CEB502E9}"/>
                </a:ext>
              </a:extLst>
            </p:cNvPr>
            <p:cNvSpPr>
              <a:spLocks noChangeArrowheads="1"/>
            </p:cNvSpPr>
            <p:nvPr/>
          </p:nvSpPr>
          <p:spPr bwMode="auto">
            <a:xfrm>
              <a:off x="1429" y="1616"/>
              <a:ext cx="2813" cy="80"/>
            </a:xfrm>
            <a:prstGeom prst="rect">
              <a:avLst/>
            </a:prstGeom>
            <a:solidFill>
              <a:srgbClr val="CCCC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38002" name="Rectangle 8">
              <a:extLst>
                <a:ext uri="{FF2B5EF4-FFF2-40B4-BE49-F238E27FC236}">
                  <a16:creationId xmlns:a16="http://schemas.microsoft.com/office/drawing/2014/main" id="{DBD9B07F-62F4-41FC-B94F-42CC70E6110F}"/>
                </a:ext>
              </a:extLst>
            </p:cNvPr>
            <p:cNvSpPr>
              <a:spLocks noChangeArrowheads="1"/>
            </p:cNvSpPr>
            <p:nvPr/>
          </p:nvSpPr>
          <p:spPr bwMode="auto">
            <a:xfrm>
              <a:off x="1429" y="1696"/>
              <a:ext cx="2813" cy="133"/>
            </a:xfrm>
            <a:prstGeom prst="rect">
              <a:avLst/>
            </a:prstGeom>
            <a:solidFill>
              <a:srgbClr val="CCCC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38003" name="Rectangle 9">
              <a:extLst>
                <a:ext uri="{FF2B5EF4-FFF2-40B4-BE49-F238E27FC236}">
                  <a16:creationId xmlns:a16="http://schemas.microsoft.com/office/drawing/2014/main" id="{5B6C4A55-46D5-4429-903F-052E8175F0DF}"/>
                </a:ext>
              </a:extLst>
            </p:cNvPr>
            <p:cNvSpPr>
              <a:spLocks noChangeArrowheads="1"/>
            </p:cNvSpPr>
            <p:nvPr/>
          </p:nvSpPr>
          <p:spPr bwMode="auto">
            <a:xfrm>
              <a:off x="1429" y="1829"/>
              <a:ext cx="2813" cy="187"/>
            </a:xfrm>
            <a:prstGeom prst="rect">
              <a:avLst/>
            </a:prstGeom>
            <a:solidFill>
              <a:srgbClr val="CCCC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38004" name="Rectangle 10">
              <a:extLst>
                <a:ext uri="{FF2B5EF4-FFF2-40B4-BE49-F238E27FC236}">
                  <a16:creationId xmlns:a16="http://schemas.microsoft.com/office/drawing/2014/main" id="{3F305948-EC48-47A0-984C-86040E8E86D2}"/>
                </a:ext>
              </a:extLst>
            </p:cNvPr>
            <p:cNvSpPr>
              <a:spLocks noChangeArrowheads="1"/>
            </p:cNvSpPr>
            <p:nvPr/>
          </p:nvSpPr>
          <p:spPr bwMode="auto">
            <a:xfrm>
              <a:off x="1429" y="2016"/>
              <a:ext cx="2813" cy="239"/>
            </a:xfrm>
            <a:prstGeom prst="rect">
              <a:avLst/>
            </a:prstGeom>
            <a:solidFill>
              <a:srgbClr val="CCCC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38005" name="Rectangle 11">
              <a:extLst>
                <a:ext uri="{FF2B5EF4-FFF2-40B4-BE49-F238E27FC236}">
                  <a16:creationId xmlns:a16="http://schemas.microsoft.com/office/drawing/2014/main" id="{3A939467-B80B-409E-9701-D5A92E220A2E}"/>
                </a:ext>
              </a:extLst>
            </p:cNvPr>
            <p:cNvSpPr>
              <a:spLocks noChangeArrowheads="1"/>
            </p:cNvSpPr>
            <p:nvPr/>
          </p:nvSpPr>
          <p:spPr bwMode="auto">
            <a:xfrm>
              <a:off x="1429" y="2255"/>
              <a:ext cx="2813" cy="347"/>
            </a:xfrm>
            <a:prstGeom prst="rect">
              <a:avLst/>
            </a:prstGeom>
            <a:solidFill>
              <a:srgbClr val="CCCC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38006" name="Rectangle 12">
              <a:extLst>
                <a:ext uri="{FF2B5EF4-FFF2-40B4-BE49-F238E27FC236}">
                  <a16:creationId xmlns:a16="http://schemas.microsoft.com/office/drawing/2014/main" id="{4FDC4769-5599-471B-8813-0C20703A79EE}"/>
                </a:ext>
              </a:extLst>
            </p:cNvPr>
            <p:cNvSpPr>
              <a:spLocks noChangeArrowheads="1"/>
            </p:cNvSpPr>
            <p:nvPr/>
          </p:nvSpPr>
          <p:spPr bwMode="auto">
            <a:xfrm>
              <a:off x="1429" y="2602"/>
              <a:ext cx="2813" cy="399"/>
            </a:xfrm>
            <a:prstGeom prst="rect">
              <a:avLst/>
            </a:prstGeom>
            <a:solidFill>
              <a:srgbClr val="CCCC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38007" name="Rectangle 13">
              <a:extLst>
                <a:ext uri="{FF2B5EF4-FFF2-40B4-BE49-F238E27FC236}">
                  <a16:creationId xmlns:a16="http://schemas.microsoft.com/office/drawing/2014/main" id="{E239E22D-B520-47F1-BF02-6B9A2DDD495D}"/>
                </a:ext>
              </a:extLst>
            </p:cNvPr>
            <p:cNvSpPr>
              <a:spLocks noChangeArrowheads="1"/>
            </p:cNvSpPr>
            <p:nvPr/>
          </p:nvSpPr>
          <p:spPr bwMode="auto">
            <a:xfrm>
              <a:off x="1429" y="3001"/>
              <a:ext cx="2813" cy="479"/>
            </a:xfrm>
            <a:prstGeom prst="rect">
              <a:avLst/>
            </a:prstGeom>
            <a:solidFill>
              <a:srgbClr val="CCCC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grpSp>
      <p:sp>
        <p:nvSpPr>
          <p:cNvPr id="37894" name="Rectangle 14">
            <a:extLst>
              <a:ext uri="{FF2B5EF4-FFF2-40B4-BE49-F238E27FC236}">
                <a16:creationId xmlns:a16="http://schemas.microsoft.com/office/drawing/2014/main" id="{76D5FEFA-3FF8-47CB-9279-06877B250F8D}"/>
              </a:ext>
            </a:extLst>
          </p:cNvPr>
          <p:cNvSpPr>
            <a:spLocks noChangeArrowheads="1"/>
          </p:cNvSpPr>
          <p:nvPr/>
        </p:nvSpPr>
        <p:spPr bwMode="auto">
          <a:xfrm>
            <a:off x="2428876" y="2419350"/>
            <a:ext cx="931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1400"/>
              <a:t>0.00-0.01</a:t>
            </a:r>
          </a:p>
        </p:txBody>
      </p:sp>
      <p:sp>
        <p:nvSpPr>
          <p:cNvPr id="37895" name="Rectangle 15">
            <a:extLst>
              <a:ext uri="{FF2B5EF4-FFF2-40B4-BE49-F238E27FC236}">
                <a16:creationId xmlns:a16="http://schemas.microsoft.com/office/drawing/2014/main" id="{1A9C6524-CC37-4185-9934-EE703F0CFFED}"/>
              </a:ext>
            </a:extLst>
          </p:cNvPr>
          <p:cNvSpPr>
            <a:spLocks noChangeArrowheads="1"/>
          </p:cNvSpPr>
          <p:nvPr/>
        </p:nvSpPr>
        <p:spPr bwMode="auto">
          <a:xfrm>
            <a:off x="2428876" y="2708275"/>
            <a:ext cx="931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1400"/>
              <a:t>0.01-0.03</a:t>
            </a:r>
          </a:p>
        </p:txBody>
      </p:sp>
      <p:sp>
        <p:nvSpPr>
          <p:cNvPr id="37896" name="Rectangle 16">
            <a:extLst>
              <a:ext uri="{FF2B5EF4-FFF2-40B4-BE49-F238E27FC236}">
                <a16:creationId xmlns:a16="http://schemas.microsoft.com/office/drawing/2014/main" id="{5575C9E2-400A-4E41-8257-2BA9FD90226E}"/>
              </a:ext>
            </a:extLst>
          </p:cNvPr>
          <p:cNvSpPr>
            <a:spLocks noChangeArrowheads="1"/>
          </p:cNvSpPr>
          <p:nvPr/>
        </p:nvSpPr>
        <p:spPr bwMode="auto">
          <a:xfrm>
            <a:off x="2428876" y="2995613"/>
            <a:ext cx="931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1400"/>
              <a:t>0.03-0.09</a:t>
            </a:r>
          </a:p>
        </p:txBody>
      </p:sp>
      <p:sp>
        <p:nvSpPr>
          <p:cNvPr id="37897" name="Rectangle 17">
            <a:extLst>
              <a:ext uri="{FF2B5EF4-FFF2-40B4-BE49-F238E27FC236}">
                <a16:creationId xmlns:a16="http://schemas.microsoft.com/office/drawing/2014/main" id="{8E918A17-0E2A-4443-9342-CB99F4E57F91}"/>
              </a:ext>
            </a:extLst>
          </p:cNvPr>
          <p:cNvSpPr>
            <a:spLocks noChangeArrowheads="1"/>
          </p:cNvSpPr>
          <p:nvPr/>
        </p:nvSpPr>
        <p:spPr bwMode="auto">
          <a:xfrm>
            <a:off x="2428876" y="3355975"/>
            <a:ext cx="931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1400"/>
              <a:t>0.09-0.27</a:t>
            </a:r>
          </a:p>
        </p:txBody>
      </p:sp>
      <p:sp>
        <p:nvSpPr>
          <p:cNvPr id="37898" name="Rectangle 18">
            <a:extLst>
              <a:ext uri="{FF2B5EF4-FFF2-40B4-BE49-F238E27FC236}">
                <a16:creationId xmlns:a16="http://schemas.microsoft.com/office/drawing/2014/main" id="{0399157E-C2E1-4AF5-95E4-53DDC8ACE840}"/>
              </a:ext>
            </a:extLst>
          </p:cNvPr>
          <p:cNvSpPr>
            <a:spLocks noChangeArrowheads="1"/>
          </p:cNvSpPr>
          <p:nvPr/>
        </p:nvSpPr>
        <p:spPr bwMode="auto">
          <a:xfrm>
            <a:off x="2428876" y="3860800"/>
            <a:ext cx="931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1400"/>
              <a:t>0.27-0.81</a:t>
            </a:r>
          </a:p>
        </p:txBody>
      </p:sp>
      <p:sp>
        <p:nvSpPr>
          <p:cNvPr id="37899" name="Rectangle 19">
            <a:extLst>
              <a:ext uri="{FF2B5EF4-FFF2-40B4-BE49-F238E27FC236}">
                <a16:creationId xmlns:a16="http://schemas.microsoft.com/office/drawing/2014/main" id="{B65AC6FA-65DE-4447-BC8B-FCF5318C07BF}"/>
              </a:ext>
            </a:extLst>
          </p:cNvPr>
          <p:cNvSpPr>
            <a:spLocks noChangeArrowheads="1"/>
          </p:cNvSpPr>
          <p:nvPr/>
        </p:nvSpPr>
        <p:spPr bwMode="auto">
          <a:xfrm>
            <a:off x="2428876" y="4508500"/>
            <a:ext cx="931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1400"/>
              <a:t>0.81-2.43</a:t>
            </a:r>
          </a:p>
        </p:txBody>
      </p:sp>
      <p:sp>
        <p:nvSpPr>
          <p:cNvPr id="37900" name="Rectangle 20">
            <a:extLst>
              <a:ext uri="{FF2B5EF4-FFF2-40B4-BE49-F238E27FC236}">
                <a16:creationId xmlns:a16="http://schemas.microsoft.com/office/drawing/2014/main" id="{4992C82B-A701-4B8C-8F07-398D8C7DE667}"/>
              </a:ext>
            </a:extLst>
          </p:cNvPr>
          <p:cNvSpPr>
            <a:spLocks noChangeArrowheads="1"/>
          </p:cNvSpPr>
          <p:nvPr/>
        </p:nvSpPr>
        <p:spPr bwMode="auto">
          <a:xfrm>
            <a:off x="2428876" y="5300663"/>
            <a:ext cx="931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1400"/>
              <a:t>2.43-7.29</a:t>
            </a:r>
          </a:p>
        </p:txBody>
      </p:sp>
      <p:sp>
        <p:nvSpPr>
          <p:cNvPr id="37901" name="Rectangle 21">
            <a:extLst>
              <a:ext uri="{FF2B5EF4-FFF2-40B4-BE49-F238E27FC236}">
                <a16:creationId xmlns:a16="http://schemas.microsoft.com/office/drawing/2014/main" id="{C8B2022E-6B90-4DC2-BB69-40BBBB055E03}"/>
              </a:ext>
            </a:extLst>
          </p:cNvPr>
          <p:cNvSpPr>
            <a:spLocks noChangeArrowheads="1"/>
          </p:cNvSpPr>
          <p:nvPr/>
        </p:nvSpPr>
        <p:spPr bwMode="auto">
          <a:xfrm>
            <a:off x="2428875" y="6092825"/>
            <a:ext cx="1030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1400"/>
              <a:t>7.29-21.87</a:t>
            </a:r>
          </a:p>
        </p:txBody>
      </p:sp>
      <p:sp>
        <p:nvSpPr>
          <p:cNvPr id="37902" name="Rectangle 23">
            <a:extLst>
              <a:ext uri="{FF2B5EF4-FFF2-40B4-BE49-F238E27FC236}">
                <a16:creationId xmlns:a16="http://schemas.microsoft.com/office/drawing/2014/main" id="{B97B1DE7-8BB7-47F2-BA4C-6AA578876E2E}"/>
              </a:ext>
            </a:extLst>
          </p:cNvPr>
          <p:cNvSpPr>
            <a:spLocks noChangeArrowheads="1"/>
          </p:cNvSpPr>
          <p:nvPr/>
        </p:nvSpPr>
        <p:spPr bwMode="auto">
          <a:xfrm>
            <a:off x="5886451" y="1989139"/>
            <a:ext cx="936625" cy="503237"/>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grpSp>
        <p:nvGrpSpPr>
          <p:cNvPr id="37903" name="Group 25">
            <a:extLst>
              <a:ext uri="{FF2B5EF4-FFF2-40B4-BE49-F238E27FC236}">
                <a16:creationId xmlns:a16="http://schemas.microsoft.com/office/drawing/2014/main" id="{74BE5CFE-5387-4667-B984-CE92086296DE}"/>
              </a:ext>
            </a:extLst>
          </p:cNvPr>
          <p:cNvGrpSpPr>
            <a:grpSpLocks/>
          </p:cNvGrpSpPr>
          <p:nvPr/>
        </p:nvGrpSpPr>
        <p:grpSpPr bwMode="auto">
          <a:xfrm>
            <a:off x="3438526" y="1196975"/>
            <a:ext cx="720725" cy="1296988"/>
            <a:chOff x="2925" y="1071"/>
            <a:chExt cx="227" cy="545"/>
          </a:xfrm>
        </p:grpSpPr>
        <p:sp>
          <p:nvSpPr>
            <p:cNvPr id="37996" name="AutoShape 26">
              <a:extLst>
                <a:ext uri="{FF2B5EF4-FFF2-40B4-BE49-F238E27FC236}">
                  <a16:creationId xmlns:a16="http://schemas.microsoft.com/office/drawing/2014/main" id="{CE8AB4A2-115B-4D25-9D54-A514D162B7DE}"/>
                </a:ext>
              </a:extLst>
            </p:cNvPr>
            <p:cNvSpPr>
              <a:spLocks noChangeArrowheads="1"/>
            </p:cNvSpPr>
            <p:nvPr/>
          </p:nvSpPr>
          <p:spPr bwMode="auto">
            <a:xfrm>
              <a:off x="2971" y="1071"/>
              <a:ext cx="136" cy="136"/>
            </a:xfrm>
            <a:prstGeom prst="triangle">
              <a:avLst>
                <a:gd name="adj" fmla="val 50000"/>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37997" name="AutoShape 27">
              <a:extLst>
                <a:ext uri="{FF2B5EF4-FFF2-40B4-BE49-F238E27FC236}">
                  <a16:creationId xmlns:a16="http://schemas.microsoft.com/office/drawing/2014/main" id="{D097347E-9A36-45CC-A458-283476E06152}"/>
                </a:ext>
              </a:extLst>
            </p:cNvPr>
            <p:cNvSpPr>
              <a:spLocks noChangeArrowheads="1"/>
            </p:cNvSpPr>
            <p:nvPr/>
          </p:nvSpPr>
          <p:spPr bwMode="auto">
            <a:xfrm>
              <a:off x="2925" y="1117"/>
              <a:ext cx="226" cy="227"/>
            </a:xfrm>
            <a:prstGeom prst="triangle">
              <a:avLst>
                <a:gd name="adj" fmla="val 50000"/>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37998" name="AutoShape 28">
              <a:extLst>
                <a:ext uri="{FF2B5EF4-FFF2-40B4-BE49-F238E27FC236}">
                  <a16:creationId xmlns:a16="http://schemas.microsoft.com/office/drawing/2014/main" id="{E0D9E04C-11FE-4A28-A3D5-48A87731882A}"/>
                </a:ext>
              </a:extLst>
            </p:cNvPr>
            <p:cNvSpPr>
              <a:spLocks noChangeArrowheads="1"/>
            </p:cNvSpPr>
            <p:nvPr/>
          </p:nvSpPr>
          <p:spPr bwMode="auto">
            <a:xfrm>
              <a:off x="2925" y="1207"/>
              <a:ext cx="227" cy="227"/>
            </a:xfrm>
            <a:prstGeom prst="triangle">
              <a:avLst>
                <a:gd name="adj" fmla="val 50000"/>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37999" name="Rectangle 29">
              <a:extLst>
                <a:ext uri="{FF2B5EF4-FFF2-40B4-BE49-F238E27FC236}">
                  <a16:creationId xmlns:a16="http://schemas.microsoft.com/office/drawing/2014/main" id="{50D0F6F6-B62F-4A09-AC4F-5AAD91C22111}"/>
                </a:ext>
              </a:extLst>
            </p:cNvPr>
            <p:cNvSpPr>
              <a:spLocks noChangeArrowheads="1"/>
            </p:cNvSpPr>
            <p:nvPr/>
          </p:nvSpPr>
          <p:spPr bwMode="auto">
            <a:xfrm>
              <a:off x="3016" y="1434"/>
              <a:ext cx="45" cy="182"/>
            </a:xfrm>
            <a:prstGeom prst="rect">
              <a:avLst/>
            </a:prstGeom>
            <a:solidFill>
              <a:srgbClr val="9966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grpSp>
      <p:sp>
        <p:nvSpPr>
          <p:cNvPr id="37904" name="Line 30">
            <a:extLst>
              <a:ext uri="{FF2B5EF4-FFF2-40B4-BE49-F238E27FC236}">
                <a16:creationId xmlns:a16="http://schemas.microsoft.com/office/drawing/2014/main" id="{250F2097-0F9C-41DF-B172-40B195D22A9C}"/>
              </a:ext>
            </a:extLst>
          </p:cNvPr>
          <p:cNvSpPr>
            <a:spLocks noChangeShapeType="1"/>
          </p:cNvSpPr>
          <p:nvPr/>
        </p:nvSpPr>
        <p:spPr bwMode="auto">
          <a:xfrm>
            <a:off x="4591050" y="2492375"/>
            <a:ext cx="0" cy="18732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905" name="Line 31">
            <a:extLst>
              <a:ext uri="{FF2B5EF4-FFF2-40B4-BE49-F238E27FC236}">
                <a16:creationId xmlns:a16="http://schemas.microsoft.com/office/drawing/2014/main" id="{2B4D87D0-D3AE-44E5-AA04-66309A333619}"/>
              </a:ext>
            </a:extLst>
          </p:cNvPr>
          <p:cNvSpPr>
            <a:spLocks noChangeShapeType="1"/>
          </p:cNvSpPr>
          <p:nvPr/>
        </p:nvSpPr>
        <p:spPr bwMode="auto">
          <a:xfrm>
            <a:off x="4518025" y="2492375"/>
            <a:ext cx="0" cy="18732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906" name="Line 32">
            <a:extLst>
              <a:ext uri="{FF2B5EF4-FFF2-40B4-BE49-F238E27FC236}">
                <a16:creationId xmlns:a16="http://schemas.microsoft.com/office/drawing/2014/main" id="{5A884E26-CC59-4BAF-A161-6DEAE247FAEC}"/>
              </a:ext>
            </a:extLst>
          </p:cNvPr>
          <p:cNvSpPr>
            <a:spLocks noChangeShapeType="1"/>
          </p:cNvSpPr>
          <p:nvPr/>
        </p:nvSpPr>
        <p:spPr bwMode="auto">
          <a:xfrm>
            <a:off x="4662488" y="2492375"/>
            <a:ext cx="0" cy="18732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907" name="Line 33">
            <a:extLst>
              <a:ext uri="{FF2B5EF4-FFF2-40B4-BE49-F238E27FC236}">
                <a16:creationId xmlns:a16="http://schemas.microsoft.com/office/drawing/2014/main" id="{E28F0ED8-70EB-4ACD-B749-BF2F7D67BFDE}"/>
              </a:ext>
            </a:extLst>
          </p:cNvPr>
          <p:cNvSpPr>
            <a:spLocks noChangeShapeType="1"/>
          </p:cNvSpPr>
          <p:nvPr/>
        </p:nvSpPr>
        <p:spPr bwMode="auto">
          <a:xfrm>
            <a:off x="4230688" y="2492376"/>
            <a:ext cx="0" cy="38893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7908" name="Group 34">
            <a:extLst>
              <a:ext uri="{FF2B5EF4-FFF2-40B4-BE49-F238E27FC236}">
                <a16:creationId xmlns:a16="http://schemas.microsoft.com/office/drawing/2014/main" id="{D605AACA-11D8-4FD0-AB26-528A0619D976}"/>
              </a:ext>
            </a:extLst>
          </p:cNvPr>
          <p:cNvGrpSpPr>
            <a:grpSpLocks/>
          </p:cNvGrpSpPr>
          <p:nvPr/>
        </p:nvGrpSpPr>
        <p:grpSpPr bwMode="auto">
          <a:xfrm>
            <a:off x="4446589" y="1484313"/>
            <a:ext cx="288925" cy="1008062"/>
            <a:chOff x="1519" y="799"/>
            <a:chExt cx="318" cy="771"/>
          </a:xfrm>
        </p:grpSpPr>
        <p:sp>
          <p:nvSpPr>
            <p:cNvPr id="37981" name="AutoShape 35">
              <a:extLst>
                <a:ext uri="{FF2B5EF4-FFF2-40B4-BE49-F238E27FC236}">
                  <a16:creationId xmlns:a16="http://schemas.microsoft.com/office/drawing/2014/main" id="{DB7BB890-6A07-4A08-B712-884523488452}"/>
                </a:ext>
              </a:extLst>
            </p:cNvPr>
            <p:cNvSpPr>
              <a:spLocks noChangeArrowheads="1"/>
            </p:cNvSpPr>
            <p:nvPr/>
          </p:nvSpPr>
          <p:spPr bwMode="auto">
            <a:xfrm>
              <a:off x="1701" y="799"/>
              <a:ext cx="91" cy="182"/>
            </a:xfrm>
            <a:custGeom>
              <a:avLst/>
              <a:gdLst>
                <a:gd name="T0" fmla="*/ 80 w 21600"/>
                <a:gd name="T1" fmla="*/ 91 h 21600"/>
                <a:gd name="T2" fmla="*/ 45 w 21600"/>
                <a:gd name="T3" fmla="*/ 182 h 21600"/>
                <a:gd name="T4" fmla="*/ 11 w 21600"/>
                <a:gd name="T5" fmla="*/ 91 h 21600"/>
                <a:gd name="T6" fmla="*/ 45 w 21600"/>
                <a:gd name="T7" fmla="*/ 0 h 21600"/>
                <a:gd name="T8" fmla="*/ 0 60000 65536"/>
                <a:gd name="T9" fmla="*/ 0 60000 65536"/>
                <a:gd name="T10" fmla="*/ 0 60000 65536"/>
                <a:gd name="T11" fmla="*/ 0 60000 65536"/>
                <a:gd name="T12" fmla="*/ 4510 w 21600"/>
                <a:gd name="T13" fmla="*/ 4510 h 21600"/>
                <a:gd name="T14" fmla="*/ 17090 w 21600"/>
                <a:gd name="T15" fmla="*/ 1709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7982" name="AutoShape 36">
              <a:extLst>
                <a:ext uri="{FF2B5EF4-FFF2-40B4-BE49-F238E27FC236}">
                  <a16:creationId xmlns:a16="http://schemas.microsoft.com/office/drawing/2014/main" id="{CAC5E5B4-6603-44C5-AF98-FD0B02204DBD}"/>
                </a:ext>
              </a:extLst>
            </p:cNvPr>
            <p:cNvSpPr>
              <a:spLocks noChangeArrowheads="1"/>
            </p:cNvSpPr>
            <p:nvPr/>
          </p:nvSpPr>
          <p:spPr bwMode="auto">
            <a:xfrm>
              <a:off x="1701" y="890"/>
              <a:ext cx="136" cy="182"/>
            </a:xfrm>
            <a:custGeom>
              <a:avLst/>
              <a:gdLst>
                <a:gd name="T0" fmla="*/ 119 w 21600"/>
                <a:gd name="T1" fmla="*/ 91 h 21600"/>
                <a:gd name="T2" fmla="*/ 68 w 21600"/>
                <a:gd name="T3" fmla="*/ 182 h 21600"/>
                <a:gd name="T4" fmla="*/ 17 w 21600"/>
                <a:gd name="T5" fmla="*/ 91 h 21600"/>
                <a:gd name="T6" fmla="*/ 68 w 21600"/>
                <a:gd name="T7" fmla="*/ 0 h 21600"/>
                <a:gd name="T8" fmla="*/ 0 60000 65536"/>
                <a:gd name="T9" fmla="*/ 0 60000 65536"/>
                <a:gd name="T10" fmla="*/ 0 60000 65536"/>
                <a:gd name="T11" fmla="*/ 0 60000 65536"/>
                <a:gd name="T12" fmla="*/ 4447 w 21600"/>
                <a:gd name="T13" fmla="*/ 4510 h 21600"/>
                <a:gd name="T14" fmla="*/ 17153 w 21600"/>
                <a:gd name="T15" fmla="*/ 1709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7983" name="AutoShape 37">
              <a:extLst>
                <a:ext uri="{FF2B5EF4-FFF2-40B4-BE49-F238E27FC236}">
                  <a16:creationId xmlns:a16="http://schemas.microsoft.com/office/drawing/2014/main" id="{1AF673EE-E2BB-4D4F-87E7-B55F2831DF1F}"/>
                </a:ext>
              </a:extLst>
            </p:cNvPr>
            <p:cNvSpPr>
              <a:spLocks noChangeArrowheads="1"/>
            </p:cNvSpPr>
            <p:nvPr/>
          </p:nvSpPr>
          <p:spPr bwMode="auto">
            <a:xfrm>
              <a:off x="1701" y="981"/>
              <a:ext cx="136" cy="182"/>
            </a:xfrm>
            <a:custGeom>
              <a:avLst/>
              <a:gdLst>
                <a:gd name="T0" fmla="*/ 119 w 21600"/>
                <a:gd name="T1" fmla="*/ 91 h 21600"/>
                <a:gd name="T2" fmla="*/ 68 w 21600"/>
                <a:gd name="T3" fmla="*/ 182 h 21600"/>
                <a:gd name="T4" fmla="*/ 17 w 21600"/>
                <a:gd name="T5" fmla="*/ 91 h 21600"/>
                <a:gd name="T6" fmla="*/ 68 w 21600"/>
                <a:gd name="T7" fmla="*/ 0 h 21600"/>
                <a:gd name="T8" fmla="*/ 0 60000 65536"/>
                <a:gd name="T9" fmla="*/ 0 60000 65536"/>
                <a:gd name="T10" fmla="*/ 0 60000 65536"/>
                <a:gd name="T11" fmla="*/ 0 60000 65536"/>
                <a:gd name="T12" fmla="*/ 4447 w 21600"/>
                <a:gd name="T13" fmla="*/ 4510 h 21600"/>
                <a:gd name="T14" fmla="*/ 17153 w 21600"/>
                <a:gd name="T15" fmla="*/ 1709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7984" name="AutoShape 38">
              <a:extLst>
                <a:ext uri="{FF2B5EF4-FFF2-40B4-BE49-F238E27FC236}">
                  <a16:creationId xmlns:a16="http://schemas.microsoft.com/office/drawing/2014/main" id="{BA3AF295-F640-4627-B3EE-DDBD5F266F6D}"/>
                </a:ext>
              </a:extLst>
            </p:cNvPr>
            <p:cNvSpPr>
              <a:spLocks noChangeArrowheads="1"/>
            </p:cNvSpPr>
            <p:nvPr/>
          </p:nvSpPr>
          <p:spPr bwMode="auto">
            <a:xfrm>
              <a:off x="1701" y="1071"/>
              <a:ext cx="136" cy="182"/>
            </a:xfrm>
            <a:custGeom>
              <a:avLst/>
              <a:gdLst>
                <a:gd name="T0" fmla="*/ 119 w 21600"/>
                <a:gd name="T1" fmla="*/ 91 h 21600"/>
                <a:gd name="T2" fmla="*/ 68 w 21600"/>
                <a:gd name="T3" fmla="*/ 182 h 21600"/>
                <a:gd name="T4" fmla="*/ 17 w 21600"/>
                <a:gd name="T5" fmla="*/ 91 h 21600"/>
                <a:gd name="T6" fmla="*/ 68 w 21600"/>
                <a:gd name="T7" fmla="*/ 0 h 21600"/>
                <a:gd name="T8" fmla="*/ 0 60000 65536"/>
                <a:gd name="T9" fmla="*/ 0 60000 65536"/>
                <a:gd name="T10" fmla="*/ 0 60000 65536"/>
                <a:gd name="T11" fmla="*/ 0 60000 65536"/>
                <a:gd name="T12" fmla="*/ 4447 w 21600"/>
                <a:gd name="T13" fmla="*/ 4510 h 21600"/>
                <a:gd name="T14" fmla="*/ 17153 w 21600"/>
                <a:gd name="T15" fmla="*/ 1709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7985" name="Rectangle 39">
              <a:extLst>
                <a:ext uri="{FF2B5EF4-FFF2-40B4-BE49-F238E27FC236}">
                  <a16:creationId xmlns:a16="http://schemas.microsoft.com/office/drawing/2014/main" id="{957A042E-84DC-474A-B06E-BE6042354B1E}"/>
                </a:ext>
              </a:extLst>
            </p:cNvPr>
            <p:cNvSpPr>
              <a:spLocks noChangeArrowheads="1"/>
            </p:cNvSpPr>
            <p:nvPr/>
          </p:nvSpPr>
          <p:spPr bwMode="auto">
            <a:xfrm>
              <a:off x="1746" y="1253"/>
              <a:ext cx="45" cy="317"/>
            </a:xfrm>
            <a:prstGeom prst="rect">
              <a:avLst/>
            </a:prstGeom>
            <a:solidFill>
              <a:srgbClr val="CC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37986" name="AutoShape 40">
              <a:extLst>
                <a:ext uri="{FF2B5EF4-FFF2-40B4-BE49-F238E27FC236}">
                  <a16:creationId xmlns:a16="http://schemas.microsoft.com/office/drawing/2014/main" id="{F5E854D9-8759-44B1-99A9-3388E4F24CC1}"/>
                </a:ext>
              </a:extLst>
            </p:cNvPr>
            <p:cNvSpPr>
              <a:spLocks noChangeArrowheads="1"/>
            </p:cNvSpPr>
            <p:nvPr/>
          </p:nvSpPr>
          <p:spPr bwMode="auto">
            <a:xfrm>
              <a:off x="1610" y="799"/>
              <a:ext cx="91" cy="181"/>
            </a:xfrm>
            <a:custGeom>
              <a:avLst/>
              <a:gdLst>
                <a:gd name="T0" fmla="*/ 80 w 21600"/>
                <a:gd name="T1" fmla="*/ 91 h 21600"/>
                <a:gd name="T2" fmla="*/ 45 w 21600"/>
                <a:gd name="T3" fmla="*/ 181 h 21600"/>
                <a:gd name="T4" fmla="*/ 11 w 21600"/>
                <a:gd name="T5" fmla="*/ 91 h 21600"/>
                <a:gd name="T6" fmla="*/ 45 w 21600"/>
                <a:gd name="T7" fmla="*/ 0 h 21600"/>
                <a:gd name="T8" fmla="*/ 0 60000 65536"/>
                <a:gd name="T9" fmla="*/ 0 60000 65536"/>
                <a:gd name="T10" fmla="*/ 0 60000 65536"/>
                <a:gd name="T11" fmla="*/ 0 60000 65536"/>
                <a:gd name="T12" fmla="*/ 4510 w 21600"/>
                <a:gd name="T13" fmla="*/ 4535 h 21600"/>
                <a:gd name="T14" fmla="*/ 17090 w 21600"/>
                <a:gd name="T15" fmla="*/ 1706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7987" name="AutoShape 41">
              <a:extLst>
                <a:ext uri="{FF2B5EF4-FFF2-40B4-BE49-F238E27FC236}">
                  <a16:creationId xmlns:a16="http://schemas.microsoft.com/office/drawing/2014/main" id="{06A0ABD0-D650-4DB3-8F7E-24DC3940C902}"/>
                </a:ext>
              </a:extLst>
            </p:cNvPr>
            <p:cNvSpPr>
              <a:spLocks noChangeArrowheads="1"/>
            </p:cNvSpPr>
            <p:nvPr/>
          </p:nvSpPr>
          <p:spPr bwMode="auto">
            <a:xfrm>
              <a:off x="1610" y="890"/>
              <a:ext cx="136" cy="181"/>
            </a:xfrm>
            <a:custGeom>
              <a:avLst/>
              <a:gdLst>
                <a:gd name="T0" fmla="*/ 119 w 21600"/>
                <a:gd name="T1" fmla="*/ 91 h 21600"/>
                <a:gd name="T2" fmla="*/ 68 w 21600"/>
                <a:gd name="T3" fmla="*/ 181 h 21600"/>
                <a:gd name="T4" fmla="*/ 17 w 21600"/>
                <a:gd name="T5" fmla="*/ 91 h 21600"/>
                <a:gd name="T6" fmla="*/ 68 w 21600"/>
                <a:gd name="T7" fmla="*/ 0 h 21600"/>
                <a:gd name="T8" fmla="*/ 0 60000 65536"/>
                <a:gd name="T9" fmla="*/ 0 60000 65536"/>
                <a:gd name="T10" fmla="*/ 0 60000 65536"/>
                <a:gd name="T11" fmla="*/ 0 60000 65536"/>
                <a:gd name="T12" fmla="*/ 4447 w 21600"/>
                <a:gd name="T13" fmla="*/ 4535 h 21600"/>
                <a:gd name="T14" fmla="*/ 17153 w 21600"/>
                <a:gd name="T15" fmla="*/ 1706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7988" name="AutoShape 42">
              <a:extLst>
                <a:ext uri="{FF2B5EF4-FFF2-40B4-BE49-F238E27FC236}">
                  <a16:creationId xmlns:a16="http://schemas.microsoft.com/office/drawing/2014/main" id="{804B12CB-F869-4E30-9848-CE367119EA45}"/>
                </a:ext>
              </a:extLst>
            </p:cNvPr>
            <p:cNvSpPr>
              <a:spLocks noChangeArrowheads="1"/>
            </p:cNvSpPr>
            <p:nvPr/>
          </p:nvSpPr>
          <p:spPr bwMode="auto">
            <a:xfrm>
              <a:off x="1610" y="981"/>
              <a:ext cx="136" cy="181"/>
            </a:xfrm>
            <a:custGeom>
              <a:avLst/>
              <a:gdLst>
                <a:gd name="T0" fmla="*/ 119 w 21600"/>
                <a:gd name="T1" fmla="*/ 91 h 21600"/>
                <a:gd name="T2" fmla="*/ 68 w 21600"/>
                <a:gd name="T3" fmla="*/ 181 h 21600"/>
                <a:gd name="T4" fmla="*/ 17 w 21600"/>
                <a:gd name="T5" fmla="*/ 91 h 21600"/>
                <a:gd name="T6" fmla="*/ 68 w 21600"/>
                <a:gd name="T7" fmla="*/ 0 h 21600"/>
                <a:gd name="T8" fmla="*/ 0 60000 65536"/>
                <a:gd name="T9" fmla="*/ 0 60000 65536"/>
                <a:gd name="T10" fmla="*/ 0 60000 65536"/>
                <a:gd name="T11" fmla="*/ 0 60000 65536"/>
                <a:gd name="T12" fmla="*/ 4447 w 21600"/>
                <a:gd name="T13" fmla="*/ 4535 h 21600"/>
                <a:gd name="T14" fmla="*/ 17153 w 21600"/>
                <a:gd name="T15" fmla="*/ 1706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7989" name="AutoShape 43">
              <a:extLst>
                <a:ext uri="{FF2B5EF4-FFF2-40B4-BE49-F238E27FC236}">
                  <a16:creationId xmlns:a16="http://schemas.microsoft.com/office/drawing/2014/main" id="{02B9BF93-3B2F-4DE0-BF46-8ABC555AE6C0}"/>
                </a:ext>
              </a:extLst>
            </p:cNvPr>
            <p:cNvSpPr>
              <a:spLocks noChangeArrowheads="1"/>
            </p:cNvSpPr>
            <p:nvPr/>
          </p:nvSpPr>
          <p:spPr bwMode="auto">
            <a:xfrm>
              <a:off x="1610" y="1071"/>
              <a:ext cx="136" cy="181"/>
            </a:xfrm>
            <a:custGeom>
              <a:avLst/>
              <a:gdLst>
                <a:gd name="T0" fmla="*/ 119 w 21600"/>
                <a:gd name="T1" fmla="*/ 91 h 21600"/>
                <a:gd name="T2" fmla="*/ 68 w 21600"/>
                <a:gd name="T3" fmla="*/ 181 h 21600"/>
                <a:gd name="T4" fmla="*/ 17 w 21600"/>
                <a:gd name="T5" fmla="*/ 91 h 21600"/>
                <a:gd name="T6" fmla="*/ 68 w 21600"/>
                <a:gd name="T7" fmla="*/ 0 h 21600"/>
                <a:gd name="T8" fmla="*/ 0 60000 65536"/>
                <a:gd name="T9" fmla="*/ 0 60000 65536"/>
                <a:gd name="T10" fmla="*/ 0 60000 65536"/>
                <a:gd name="T11" fmla="*/ 0 60000 65536"/>
                <a:gd name="T12" fmla="*/ 4447 w 21600"/>
                <a:gd name="T13" fmla="*/ 4535 h 21600"/>
                <a:gd name="T14" fmla="*/ 17153 w 21600"/>
                <a:gd name="T15" fmla="*/ 1706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7990" name="Rectangle 44">
              <a:extLst>
                <a:ext uri="{FF2B5EF4-FFF2-40B4-BE49-F238E27FC236}">
                  <a16:creationId xmlns:a16="http://schemas.microsoft.com/office/drawing/2014/main" id="{EA8A6791-A8E0-41BF-BAC4-9A950D5E61B1}"/>
                </a:ext>
              </a:extLst>
            </p:cNvPr>
            <p:cNvSpPr>
              <a:spLocks noChangeArrowheads="1"/>
            </p:cNvSpPr>
            <p:nvPr/>
          </p:nvSpPr>
          <p:spPr bwMode="auto">
            <a:xfrm>
              <a:off x="1655" y="1253"/>
              <a:ext cx="45" cy="315"/>
            </a:xfrm>
            <a:prstGeom prst="rect">
              <a:avLst/>
            </a:prstGeom>
            <a:solidFill>
              <a:srgbClr val="CC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37991" name="AutoShape 45">
              <a:extLst>
                <a:ext uri="{FF2B5EF4-FFF2-40B4-BE49-F238E27FC236}">
                  <a16:creationId xmlns:a16="http://schemas.microsoft.com/office/drawing/2014/main" id="{DB173C5E-FFF0-40B0-AEE4-7CAD755FD3C1}"/>
                </a:ext>
              </a:extLst>
            </p:cNvPr>
            <p:cNvSpPr>
              <a:spLocks noChangeArrowheads="1"/>
            </p:cNvSpPr>
            <p:nvPr/>
          </p:nvSpPr>
          <p:spPr bwMode="auto">
            <a:xfrm>
              <a:off x="1519" y="799"/>
              <a:ext cx="91" cy="181"/>
            </a:xfrm>
            <a:custGeom>
              <a:avLst/>
              <a:gdLst>
                <a:gd name="T0" fmla="*/ 80 w 21600"/>
                <a:gd name="T1" fmla="*/ 91 h 21600"/>
                <a:gd name="T2" fmla="*/ 45 w 21600"/>
                <a:gd name="T3" fmla="*/ 181 h 21600"/>
                <a:gd name="T4" fmla="*/ 11 w 21600"/>
                <a:gd name="T5" fmla="*/ 91 h 21600"/>
                <a:gd name="T6" fmla="*/ 45 w 21600"/>
                <a:gd name="T7" fmla="*/ 0 h 21600"/>
                <a:gd name="T8" fmla="*/ 0 60000 65536"/>
                <a:gd name="T9" fmla="*/ 0 60000 65536"/>
                <a:gd name="T10" fmla="*/ 0 60000 65536"/>
                <a:gd name="T11" fmla="*/ 0 60000 65536"/>
                <a:gd name="T12" fmla="*/ 4510 w 21600"/>
                <a:gd name="T13" fmla="*/ 4535 h 21600"/>
                <a:gd name="T14" fmla="*/ 17090 w 21600"/>
                <a:gd name="T15" fmla="*/ 1706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7992" name="AutoShape 46">
              <a:extLst>
                <a:ext uri="{FF2B5EF4-FFF2-40B4-BE49-F238E27FC236}">
                  <a16:creationId xmlns:a16="http://schemas.microsoft.com/office/drawing/2014/main" id="{9FA8E06A-D3FC-4F7F-AABB-EB1E734625A6}"/>
                </a:ext>
              </a:extLst>
            </p:cNvPr>
            <p:cNvSpPr>
              <a:spLocks noChangeArrowheads="1"/>
            </p:cNvSpPr>
            <p:nvPr/>
          </p:nvSpPr>
          <p:spPr bwMode="auto">
            <a:xfrm>
              <a:off x="1519" y="890"/>
              <a:ext cx="136" cy="181"/>
            </a:xfrm>
            <a:custGeom>
              <a:avLst/>
              <a:gdLst>
                <a:gd name="T0" fmla="*/ 119 w 21600"/>
                <a:gd name="T1" fmla="*/ 91 h 21600"/>
                <a:gd name="T2" fmla="*/ 68 w 21600"/>
                <a:gd name="T3" fmla="*/ 181 h 21600"/>
                <a:gd name="T4" fmla="*/ 17 w 21600"/>
                <a:gd name="T5" fmla="*/ 91 h 21600"/>
                <a:gd name="T6" fmla="*/ 68 w 21600"/>
                <a:gd name="T7" fmla="*/ 0 h 21600"/>
                <a:gd name="T8" fmla="*/ 0 60000 65536"/>
                <a:gd name="T9" fmla="*/ 0 60000 65536"/>
                <a:gd name="T10" fmla="*/ 0 60000 65536"/>
                <a:gd name="T11" fmla="*/ 0 60000 65536"/>
                <a:gd name="T12" fmla="*/ 4447 w 21600"/>
                <a:gd name="T13" fmla="*/ 4535 h 21600"/>
                <a:gd name="T14" fmla="*/ 17153 w 21600"/>
                <a:gd name="T15" fmla="*/ 1706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7993" name="AutoShape 47">
              <a:extLst>
                <a:ext uri="{FF2B5EF4-FFF2-40B4-BE49-F238E27FC236}">
                  <a16:creationId xmlns:a16="http://schemas.microsoft.com/office/drawing/2014/main" id="{949E102E-5934-4688-870A-7E91DA7FAFD6}"/>
                </a:ext>
              </a:extLst>
            </p:cNvPr>
            <p:cNvSpPr>
              <a:spLocks noChangeArrowheads="1"/>
            </p:cNvSpPr>
            <p:nvPr/>
          </p:nvSpPr>
          <p:spPr bwMode="auto">
            <a:xfrm>
              <a:off x="1519" y="981"/>
              <a:ext cx="136" cy="181"/>
            </a:xfrm>
            <a:custGeom>
              <a:avLst/>
              <a:gdLst>
                <a:gd name="T0" fmla="*/ 119 w 21600"/>
                <a:gd name="T1" fmla="*/ 91 h 21600"/>
                <a:gd name="T2" fmla="*/ 68 w 21600"/>
                <a:gd name="T3" fmla="*/ 181 h 21600"/>
                <a:gd name="T4" fmla="*/ 17 w 21600"/>
                <a:gd name="T5" fmla="*/ 91 h 21600"/>
                <a:gd name="T6" fmla="*/ 68 w 21600"/>
                <a:gd name="T7" fmla="*/ 0 h 21600"/>
                <a:gd name="T8" fmla="*/ 0 60000 65536"/>
                <a:gd name="T9" fmla="*/ 0 60000 65536"/>
                <a:gd name="T10" fmla="*/ 0 60000 65536"/>
                <a:gd name="T11" fmla="*/ 0 60000 65536"/>
                <a:gd name="T12" fmla="*/ 4447 w 21600"/>
                <a:gd name="T13" fmla="*/ 4535 h 21600"/>
                <a:gd name="T14" fmla="*/ 17153 w 21600"/>
                <a:gd name="T15" fmla="*/ 1706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7994" name="AutoShape 48">
              <a:extLst>
                <a:ext uri="{FF2B5EF4-FFF2-40B4-BE49-F238E27FC236}">
                  <a16:creationId xmlns:a16="http://schemas.microsoft.com/office/drawing/2014/main" id="{1AF89B0F-E79F-4C52-BB9B-EB446716A7A3}"/>
                </a:ext>
              </a:extLst>
            </p:cNvPr>
            <p:cNvSpPr>
              <a:spLocks noChangeArrowheads="1"/>
            </p:cNvSpPr>
            <p:nvPr/>
          </p:nvSpPr>
          <p:spPr bwMode="auto">
            <a:xfrm>
              <a:off x="1519" y="1071"/>
              <a:ext cx="136" cy="181"/>
            </a:xfrm>
            <a:custGeom>
              <a:avLst/>
              <a:gdLst>
                <a:gd name="T0" fmla="*/ 119 w 21600"/>
                <a:gd name="T1" fmla="*/ 91 h 21600"/>
                <a:gd name="T2" fmla="*/ 68 w 21600"/>
                <a:gd name="T3" fmla="*/ 181 h 21600"/>
                <a:gd name="T4" fmla="*/ 17 w 21600"/>
                <a:gd name="T5" fmla="*/ 91 h 21600"/>
                <a:gd name="T6" fmla="*/ 68 w 21600"/>
                <a:gd name="T7" fmla="*/ 0 h 21600"/>
                <a:gd name="T8" fmla="*/ 0 60000 65536"/>
                <a:gd name="T9" fmla="*/ 0 60000 65536"/>
                <a:gd name="T10" fmla="*/ 0 60000 65536"/>
                <a:gd name="T11" fmla="*/ 0 60000 65536"/>
                <a:gd name="T12" fmla="*/ 4447 w 21600"/>
                <a:gd name="T13" fmla="*/ 4535 h 21600"/>
                <a:gd name="T14" fmla="*/ 17153 w 21600"/>
                <a:gd name="T15" fmla="*/ 1706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7995" name="Rectangle 49">
              <a:extLst>
                <a:ext uri="{FF2B5EF4-FFF2-40B4-BE49-F238E27FC236}">
                  <a16:creationId xmlns:a16="http://schemas.microsoft.com/office/drawing/2014/main" id="{581306E8-47B3-4E8A-A9BD-7594847E1DC9}"/>
                </a:ext>
              </a:extLst>
            </p:cNvPr>
            <p:cNvSpPr>
              <a:spLocks noChangeArrowheads="1"/>
            </p:cNvSpPr>
            <p:nvPr/>
          </p:nvSpPr>
          <p:spPr bwMode="auto">
            <a:xfrm>
              <a:off x="1564" y="1253"/>
              <a:ext cx="45" cy="315"/>
            </a:xfrm>
            <a:prstGeom prst="rect">
              <a:avLst/>
            </a:prstGeom>
            <a:solidFill>
              <a:srgbClr val="CC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grpSp>
      <p:sp>
        <p:nvSpPr>
          <p:cNvPr id="37909" name="Line 50">
            <a:extLst>
              <a:ext uri="{FF2B5EF4-FFF2-40B4-BE49-F238E27FC236}">
                <a16:creationId xmlns:a16="http://schemas.microsoft.com/office/drawing/2014/main" id="{5BB5BD44-628E-4532-85F7-7752D71C952D}"/>
              </a:ext>
            </a:extLst>
          </p:cNvPr>
          <p:cNvSpPr>
            <a:spLocks noChangeShapeType="1"/>
          </p:cNvSpPr>
          <p:nvPr/>
        </p:nvSpPr>
        <p:spPr bwMode="auto">
          <a:xfrm>
            <a:off x="5022850" y="2492376"/>
            <a:ext cx="0" cy="38893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910" name="Line 51">
            <a:extLst>
              <a:ext uri="{FF2B5EF4-FFF2-40B4-BE49-F238E27FC236}">
                <a16:creationId xmlns:a16="http://schemas.microsoft.com/office/drawing/2014/main" id="{9B0009E1-0B3C-4BD8-A216-2D2EB56CCE11}"/>
              </a:ext>
            </a:extLst>
          </p:cNvPr>
          <p:cNvSpPr>
            <a:spLocks noChangeShapeType="1"/>
          </p:cNvSpPr>
          <p:nvPr/>
        </p:nvSpPr>
        <p:spPr bwMode="auto">
          <a:xfrm>
            <a:off x="5886450" y="2492376"/>
            <a:ext cx="0" cy="38893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911" name="Line 52">
            <a:extLst>
              <a:ext uri="{FF2B5EF4-FFF2-40B4-BE49-F238E27FC236}">
                <a16:creationId xmlns:a16="http://schemas.microsoft.com/office/drawing/2014/main" id="{20519033-2795-4DCB-818F-E08F8ED15276}"/>
              </a:ext>
            </a:extLst>
          </p:cNvPr>
          <p:cNvSpPr>
            <a:spLocks noChangeShapeType="1"/>
          </p:cNvSpPr>
          <p:nvPr/>
        </p:nvSpPr>
        <p:spPr bwMode="auto">
          <a:xfrm>
            <a:off x="3798888" y="2492376"/>
            <a:ext cx="0" cy="12239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912" name="Line 53">
            <a:extLst>
              <a:ext uri="{FF2B5EF4-FFF2-40B4-BE49-F238E27FC236}">
                <a16:creationId xmlns:a16="http://schemas.microsoft.com/office/drawing/2014/main" id="{CDE2912A-20CB-4C48-9B1A-E17340972F9A}"/>
              </a:ext>
            </a:extLst>
          </p:cNvPr>
          <p:cNvSpPr>
            <a:spLocks noChangeShapeType="1"/>
          </p:cNvSpPr>
          <p:nvPr/>
        </p:nvSpPr>
        <p:spPr bwMode="auto">
          <a:xfrm>
            <a:off x="3725863" y="2492376"/>
            <a:ext cx="0" cy="12239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913" name="Line 54">
            <a:extLst>
              <a:ext uri="{FF2B5EF4-FFF2-40B4-BE49-F238E27FC236}">
                <a16:creationId xmlns:a16="http://schemas.microsoft.com/office/drawing/2014/main" id="{54EE8CE8-042F-494B-8AB5-7501D82BFA53}"/>
              </a:ext>
            </a:extLst>
          </p:cNvPr>
          <p:cNvSpPr>
            <a:spLocks noChangeShapeType="1"/>
          </p:cNvSpPr>
          <p:nvPr/>
        </p:nvSpPr>
        <p:spPr bwMode="auto">
          <a:xfrm>
            <a:off x="3870325" y="2492376"/>
            <a:ext cx="0" cy="12239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914" name="Line 55">
            <a:extLst>
              <a:ext uri="{FF2B5EF4-FFF2-40B4-BE49-F238E27FC236}">
                <a16:creationId xmlns:a16="http://schemas.microsoft.com/office/drawing/2014/main" id="{FAB066DB-6EE6-42B9-8B06-F08F6100C84B}"/>
              </a:ext>
            </a:extLst>
          </p:cNvPr>
          <p:cNvSpPr>
            <a:spLocks noChangeShapeType="1"/>
          </p:cNvSpPr>
          <p:nvPr/>
        </p:nvSpPr>
        <p:spPr bwMode="auto">
          <a:xfrm>
            <a:off x="6823075" y="2492376"/>
            <a:ext cx="0" cy="38893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7915" name="Group 56">
            <a:extLst>
              <a:ext uri="{FF2B5EF4-FFF2-40B4-BE49-F238E27FC236}">
                <a16:creationId xmlns:a16="http://schemas.microsoft.com/office/drawing/2014/main" id="{0F5E312D-87F7-4D8A-88FC-86237889BE87}"/>
              </a:ext>
            </a:extLst>
          </p:cNvPr>
          <p:cNvGrpSpPr>
            <a:grpSpLocks/>
          </p:cNvGrpSpPr>
          <p:nvPr/>
        </p:nvGrpSpPr>
        <p:grpSpPr bwMode="auto">
          <a:xfrm>
            <a:off x="5957889" y="1196975"/>
            <a:ext cx="720725" cy="1296988"/>
            <a:chOff x="2925" y="1071"/>
            <a:chExt cx="227" cy="545"/>
          </a:xfrm>
        </p:grpSpPr>
        <p:sp>
          <p:nvSpPr>
            <p:cNvPr id="37977" name="AutoShape 57">
              <a:extLst>
                <a:ext uri="{FF2B5EF4-FFF2-40B4-BE49-F238E27FC236}">
                  <a16:creationId xmlns:a16="http://schemas.microsoft.com/office/drawing/2014/main" id="{381954E0-221B-43CC-8198-4ED405EA273C}"/>
                </a:ext>
              </a:extLst>
            </p:cNvPr>
            <p:cNvSpPr>
              <a:spLocks noChangeArrowheads="1"/>
            </p:cNvSpPr>
            <p:nvPr/>
          </p:nvSpPr>
          <p:spPr bwMode="auto">
            <a:xfrm>
              <a:off x="2971" y="1071"/>
              <a:ext cx="136" cy="136"/>
            </a:xfrm>
            <a:prstGeom prst="triangle">
              <a:avLst>
                <a:gd name="adj" fmla="val 50000"/>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37978" name="AutoShape 58">
              <a:extLst>
                <a:ext uri="{FF2B5EF4-FFF2-40B4-BE49-F238E27FC236}">
                  <a16:creationId xmlns:a16="http://schemas.microsoft.com/office/drawing/2014/main" id="{74511C84-9738-403E-B68C-1F6495C52637}"/>
                </a:ext>
              </a:extLst>
            </p:cNvPr>
            <p:cNvSpPr>
              <a:spLocks noChangeArrowheads="1"/>
            </p:cNvSpPr>
            <p:nvPr/>
          </p:nvSpPr>
          <p:spPr bwMode="auto">
            <a:xfrm>
              <a:off x="2925" y="1117"/>
              <a:ext cx="226" cy="227"/>
            </a:xfrm>
            <a:prstGeom prst="triangle">
              <a:avLst>
                <a:gd name="adj" fmla="val 50000"/>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37979" name="AutoShape 59">
              <a:extLst>
                <a:ext uri="{FF2B5EF4-FFF2-40B4-BE49-F238E27FC236}">
                  <a16:creationId xmlns:a16="http://schemas.microsoft.com/office/drawing/2014/main" id="{9A1146D5-AB01-4317-AFBF-8267EC95A9B8}"/>
                </a:ext>
              </a:extLst>
            </p:cNvPr>
            <p:cNvSpPr>
              <a:spLocks noChangeArrowheads="1"/>
            </p:cNvSpPr>
            <p:nvPr/>
          </p:nvSpPr>
          <p:spPr bwMode="auto">
            <a:xfrm>
              <a:off x="2925" y="1207"/>
              <a:ext cx="227" cy="227"/>
            </a:xfrm>
            <a:prstGeom prst="triangle">
              <a:avLst>
                <a:gd name="adj" fmla="val 50000"/>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37980" name="Rectangle 60">
              <a:extLst>
                <a:ext uri="{FF2B5EF4-FFF2-40B4-BE49-F238E27FC236}">
                  <a16:creationId xmlns:a16="http://schemas.microsoft.com/office/drawing/2014/main" id="{6BB9E317-79B4-4B49-8F77-C7A937B45195}"/>
                </a:ext>
              </a:extLst>
            </p:cNvPr>
            <p:cNvSpPr>
              <a:spLocks noChangeArrowheads="1"/>
            </p:cNvSpPr>
            <p:nvPr/>
          </p:nvSpPr>
          <p:spPr bwMode="auto">
            <a:xfrm>
              <a:off x="3016" y="1434"/>
              <a:ext cx="45" cy="182"/>
            </a:xfrm>
            <a:prstGeom prst="rect">
              <a:avLst/>
            </a:prstGeom>
            <a:solidFill>
              <a:srgbClr val="9966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grpSp>
      <p:grpSp>
        <p:nvGrpSpPr>
          <p:cNvPr id="37916" name="Group 61">
            <a:extLst>
              <a:ext uri="{FF2B5EF4-FFF2-40B4-BE49-F238E27FC236}">
                <a16:creationId xmlns:a16="http://schemas.microsoft.com/office/drawing/2014/main" id="{03EA9E97-C1CF-480A-8E56-B01335773EA1}"/>
              </a:ext>
            </a:extLst>
          </p:cNvPr>
          <p:cNvGrpSpPr>
            <a:grpSpLocks/>
          </p:cNvGrpSpPr>
          <p:nvPr/>
        </p:nvGrpSpPr>
        <p:grpSpPr bwMode="auto">
          <a:xfrm>
            <a:off x="7110414" y="1484313"/>
            <a:ext cx="288925" cy="1008062"/>
            <a:chOff x="1519" y="799"/>
            <a:chExt cx="318" cy="771"/>
          </a:xfrm>
        </p:grpSpPr>
        <p:sp>
          <p:nvSpPr>
            <p:cNvPr id="37962" name="AutoShape 62">
              <a:extLst>
                <a:ext uri="{FF2B5EF4-FFF2-40B4-BE49-F238E27FC236}">
                  <a16:creationId xmlns:a16="http://schemas.microsoft.com/office/drawing/2014/main" id="{FB51790F-5194-426B-A5EC-D4365EB15BDC}"/>
                </a:ext>
              </a:extLst>
            </p:cNvPr>
            <p:cNvSpPr>
              <a:spLocks noChangeArrowheads="1"/>
            </p:cNvSpPr>
            <p:nvPr/>
          </p:nvSpPr>
          <p:spPr bwMode="auto">
            <a:xfrm>
              <a:off x="1701" y="799"/>
              <a:ext cx="91" cy="182"/>
            </a:xfrm>
            <a:custGeom>
              <a:avLst/>
              <a:gdLst>
                <a:gd name="T0" fmla="*/ 80 w 21600"/>
                <a:gd name="T1" fmla="*/ 91 h 21600"/>
                <a:gd name="T2" fmla="*/ 45 w 21600"/>
                <a:gd name="T3" fmla="*/ 182 h 21600"/>
                <a:gd name="T4" fmla="*/ 11 w 21600"/>
                <a:gd name="T5" fmla="*/ 91 h 21600"/>
                <a:gd name="T6" fmla="*/ 45 w 21600"/>
                <a:gd name="T7" fmla="*/ 0 h 21600"/>
                <a:gd name="T8" fmla="*/ 0 60000 65536"/>
                <a:gd name="T9" fmla="*/ 0 60000 65536"/>
                <a:gd name="T10" fmla="*/ 0 60000 65536"/>
                <a:gd name="T11" fmla="*/ 0 60000 65536"/>
                <a:gd name="T12" fmla="*/ 4510 w 21600"/>
                <a:gd name="T13" fmla="*/ 4510 h 21600"/>
                <a:gd name="T14" fmla="*/ 17090 w 21600"/>
                <a:gd name="T15" fmla="*/ 1709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7963" name="AutoShape 63">
              <a:extLst>
                <a:ext uri="{FF2B5EF4-FFF2-40B4-BE49-F238E27FC236}">
                  <a16:creationId xmlns:a16="http://schemas.microsoft.com/office/drawing/2014/main" id="{5D1D06A3-C923-4322-8A03-DAE04491A998}"/>
                </a:ext>
              </a:extLst>
            </p:cNvPr>
            <p:cNvSpPr>
              <a:spLocks noChangeArrowheads="1"/>
            </p:cNvSpPr>
            <p:nvPr/>
          </p:nvSpPr>
          <p:spPr bwMode="auto">
            <a:xfrm>
              <a:off x="1701" y="890"/>
              <a:ext cx="136" cy="182"/>
            </a:xfrm>
            <a:custGeom>
              <a:avLst/>
              <a:gdLst>
                <a:gd name="T0" fmla="*/ 119 w 21600"/>
                <a:gd name="T1" fmla="*/ 91 h 21600"/>
                <a:gd name="T2" fmla="*/ 68 w 21600"/>
                <a:gd name="T3" fmla="*/ 182 h 21600"/>
                <a:gd name="T4" fmla="*/ 17 w 21600"/>
                <a:gd name="T5" fmla="*/ 91 h 21600"/>
                <a:gd name="T6" fmla="*/ 68 w 21600"/>
                <a:gd name="T7" fmla="*/ 0 h 21600"/>
                <a:gd name="T8" fmla="*/ 0 60000 65536"/>
                <a:gd name="T9" fmla="*/ 0 60000 65536"/>
                <a:gd name="T10" fmla="*/ 0 60000 65536"/>
                <a:gd name="T11" fmla="*/ 0 60000 65536"/>
                <a:gd name="T12" fmla="*/ 4447 w 21600"/>
                <a:gd name="T13" fmla="*/ 4510 h 21600"/>
                <a:gd name="T14" fmla="*/ 17153 w 21600"/>
                <a:gd name="T15" fmla="*/ 1709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7964" name="AutoShape 64">
              <a:extLst>
                <a:ext uri="{FF2B5EF4-FFF2-40B4-BE49-F238E27FC236}">
                  <a16:creationId xmlns:a16="http://schemas.microsoft.com/office/drawing/2014/main" id="{60D8469F-4DD0-48CE-B469-1E4691E250A7}"/>
                </a:ext>
              </a:extLst>
            </p:cNvPr>
            <p:cNvSpPr>
              <a:spLocks noChangeArrowheads="1"/>
            </p:cNvSpPr>
            <p:nvPr/>
          </p:nvSpPr>
          <p:spPr bwMode="auto">
            <a:xfrm>
              <a:off x="1701" y="981"/>
              <a:ext cx="136" cy="182"/>
            </a:xfrm>
            <a:custGeom>
              <a:avLst/>
              <a:gdLst>
                <a:gd name="T0" fmla="*/ 119 w 21600"/>
                <a:gd name="T1" fmla="*/ 91 h 21600"/>
                <a:gd name="T2" fmla="*/ 68 w 21600"/>
                <a:gd name="T3" fmla="*/ 182 h 21600"/>
                <a:gd name="T4" fmla="*/ 17 w 21600"/>
                <a:gd name="T5" fmla="*/ 91 h 21600"/>
                <a:gd name="T6" fmla="*/ 68 w 21600"/>
                <a:gd name="T7" fmla="*/ 0 h 21600"/>
                <a:gd name="T8" fmla="*/ 0 60000 65536"/>
                <a:gd name="T9" fmla="*/ 0 60000 65536"/>
                <a:gd name="T10" fmla="*/ 0 60000 65536"/>
                <a:gd name="T11" fmla="*/ 0 60000 65536"/>
                <a:gd name="T12" fmla="*/ 4447 w 21600"/>
                <a:gd name="T13" fmla="*/ 4510 h 21600"/>
                <a:gd name="T14" fmla="*/ 17153 w 21600"/>
                <a:gd name="T15" fmla="*/ 1709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7965" name="AutoShape 65">
              <a:extLst>
                <a:ext uri="{FF2B5EF4-FFF2-40B4-BE49-F238E27FC236}">
                  <a16:creationId xmlns:a16="http://schemas.microsoft.com/office/drawing/2014/main" id="{913FC312-AE4A-4537-A409-38D790675E05}"/>
                </a:ext>
              </a:extLst>
            </p:cNvPr>
            <p:cNvSpPr>
              <a:spLocks noChangeArrowheads="1"/>
            </p:cNvSpPr>
            <p:nvPr/>
          </p:nvSpPr>
          <p:spPr bwMode="auto">
            <a:xfrm>
              <a:off x="1701" y="1071"/>
              <a:ext cx="136" cy="182"/>
            </a:xfrm>
            <a:custGeom>
              <a:avLst/>
              <a:gdLst>
                <a:gd name="T0" fmla="*/ 119 w 21600"/>
                <a:gd name="T1" fmla="*/ 91 h 21600"/>
                <a:gd name="T2" fmla="*/ 68 w 21600"/>
                <a:gd name="T3" fmla="*/ 182 h 21600"/>
                <a:gd name="T4" fmla="*/ 17 w 21600"/>
                <a:gd name="T5" fmla="*/ 91 h 21600"/>
                <a:gd name="T6" fmla="*/ 68 w 21600"/>
                <a:gd name="T7" fmla="*/ 0 h 21600"/>
                <a:gd name="T8" fmla="*/ 0 60000 65536"/>
                <a:gd name="T9" fmla="*/ 0 60000 65536"/>
                <a:gd name="T10" fmla="*/ 0 60000 65536"/>
                <a:gd name="T11" fmla="*/ 0 60000 65536"/>
                <a:gd name="T12" fmla="*/ 4447 w 21600"/>
                <a:gd name="T13" fmla="*/ 4510 h 21600"/>
                <a:gd name="T14" fmla="*/ 17153 w 21600"/>
                <a:gd name="T15" fmla="*/ 1709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7966" name="Rectangle 66">
              <a:extLst>
                <a:ext uri="{FF2B5EF4-FFF2-40B4-BE49-F238E27FC236}">
                  <a16:creationId xmlns:a16="http://schemas.microsoft.com/office/drawing/2014/main" id="{D7A7AB6A-1E6E-4892-A71A-277ED92E5352}"/>
                </a:ext>
              </a:extLst>
            </p:cNvPr>
            <p:cNvSpPr>
              <a:spLocks noChangeArrowheads="1"/>
            </p:cNvSpPr>
            <p:nvPr/>
          </p:nvSpPr>
          <p:spPr bwMode="auto">
            <a:xfrm>
              <a:off x="1746" y="1253"/>
              <a:ext cx="45" cy="317"/>
            </a:xfrm>
            <a:prstGeom prst="rect">
              <a:avLst/>
            </a:prstGeom>
            <a:solidFill>
              <a:srgbClr val="CC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37967" name="AutoShape 67">
              <a:extLst>
                <a:ext uri="{FF2B5EF4-FFF2-40B4-BE49-F238E27FC236}">
                  <a16:creationId xmlns:a16="http://schemas.microsoft.com/office/drawing/2014/main" id="{C2DAA4F2-E2AB-4887-91E5-0F07D92D9E41}"/>
                </a:ext>
              </a:extLst>
            </p:cNvPr>
            <p:cNvSpPr>
              <a:spLocks noChangeArrowheads="1"/>
            </p:cNvSpPr>
            <p:nvPr/>
          </p:nvSpPr>
          <p:spPr bwMode="auto">
            <a:xfrm>
              <a:off x="1610" y="799"/>
              <a:ext cx="91" cy="181"/>
            </a:xfrm>
            <a:custGeom>
              <a:avLst/>
              <a:gdLst>
                <a:gd name="T0" fmla="*/ 80 w 21600"/>
                <a:gd name="T1" fmla="*/ 91 h 21600"/>
                <a:gd name="T2" fmla="*/ 45 w 21600"/>
                <a:gd name="T3" fmla="*/ 181 h 21600"/>
                <a:gd name="T4" fmla="*/ 11 w 21600"/>
                <a:gd name="T5" fmla="*/ 91 h 21600"/>
                <a:gd name="T6" fmla="*/ 45 w 21600"/>
                <a:gd name="T7" fmla="*/ 0 h 21600"/>
                <a:gd name="T8" fmla="*/ 0 60000 65536"/>
                <a:gd name="T9" fmla="*/ 0 60000 65536"/>
                <a:gd name="T10" fmla="*/ 0 60000 65536"/>
                <a:gd name="T11" fmla="*/ 0 60000 65536"/>
                <a:gd name="T12" fmla="*/ 4510 w 21600"/>
                <a:gd name="T13" fmla="*/ 4535 h 21600"/>
                <a:gd name="T14" fmla="*/ 17090 w 21600"/>
                <a:gd name="T15" fmla="*/ 1706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7968" name="AutoShape 68">
              <a:extLst>
                <a:ext uri="{FF2B5EF4-FFF2-40B4-BE49-F238E27FC236}">
                  <a16:creationId xmlns:a16="http://schemas.microsoft.com/office/drawing/2014/main" id="{4663EA55-E714-48DC-885D-262E21B815A8}"/>
                </a:ext>
              </a:extLst>
            </p:cNvPr>
            <p:cNvSpPr>
              <a:spLocks noChangeArrowheads="1"/>
            </p:cNvSpPr>
            <p:nvPr/>
          </p:nvSpPr>
          <p:spPr bwMode="auto">
            <a:xfrm>
              <a:off x="1610" y="890"/>
              <a:ext cx="136" cy="181"/>
            </a:xfrm>
            <a:custGeom>
              <a:avLst/>
              <a:gdLst>
                <a:gd name="T0" fmla="*/ 119 w 21600"/>
                <a:gd name="T1" fmla="*/ 91 h 21600"/>
                <a:gd name="T2" fmla="*/ 68 w 21600"/>
                <a:gd name="T3" fmla="*/ 181 h 21600"/>
                <a:gd name="T4" fmla="*/ 17 w 21600"/>
                <a:gd name="T5" fmla="*/ 91 h 21600"/>
                <a:gd name="T6" fmla="*/ 68 w 21600"/>
                <a:gd name="T7" fmla="*/ 0 h 21600"/>
                <a:gd name="T8" fmla="*/ 0 60000 65536"/>
                <a:gd name="T9" fmla="*/ 0 60000 65536"/>
                <a:gd name="T10" fmla="*/ 0 60000 65536"/>
                <a:gd name="T11" fmla="*/ 0 60000 65536"/>
                <a:gd name="T12" fmla="*/ 4447 w 21600"/>
                <a:gd name="T13" fmla="*/ 4535 h 21600"/>
                <a:gd name="T14" fmla="*/ 17153 w 21600"/>
                <a:gd name="T15" fmla="*/ 1706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7969" name="AutoShape 69">
              <a:extLst>
                <a:ext uri="{FF2B5EF4-FFF2-40B4-BE49-F238E27FC236}">
                  <a16:creationId xmlns:a16="http://schemas.microsoft.com/office/drawing/2014/main" id="{52D70B59-11EB-4B7D-9D12-AA7E76B411CA}"/>
                </a:ext>
              </a:extLst>
            </p:cNvPr>
            <p:cNvSpPr>
              <a:spLocks noChangeArrowheads="1"/>
            </p:cNvSpPr>
            <p:nvPr/>
          </p:nvSpPr>
          <p:spPr bwMode="auto">
            <a:xfrm>
              <a:off x="1610" y="981"/>
              <a:ext cx="136" cy="181"/>
            </a:xfrm>
            <a:custGeom>
              <a:avLst/>
              <a:gdLst>
                <a:gd name="T0" fmla="*/ 119 w 21600"/>
                <a:gd name="T1" fmla="*/ 91 h 21600"/>
                <a:gd name="T2" fmla="*/ 68 w 21600"/>
                <a:gd name="T3" fmla="*/ 181 h 21600"/>
                <a:gd name="T4" fmla="*/ 17 w 21600"/>
                <a:gd name="T5" fmla="*/ 91 h 21600"/>
                <a:gd name="T6" fmla="*/ 68 w 21600"/>
                <a:gd name="T7" fmla="*/ 0 h 21600"/>
                <a:gd name="T8" fmla="*/ 0 60000 65536"/>
                <a:gd name="T9" fmla="*/ 0 60000 65536"/>
                <a:gd name="T10" fmla="*/ 0 60000 65536"/>
                <a:gd name="T11" fmla="*/ 0 60000 65536"/>
                <a:gd name="T12" fmla="*/ 4447 w 21600"/>
                <a:gd name="T13" fmla="*/ 4535 h 21600"/>
                <a:gd name="T14" fmla="*/ 17153 w 21600"/>
                <a:gd name="T15" fmla="*/ 1706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7970" name="AutoShape 70">
              <a:extLst>
                <a:ext uri="{FF2B5EF4-FFF2-40B4-BE49-F238E27FC236}">
                  <a16:creationId xmlns:a16="http://schemas.microsoft.com/office/drawing/2014/main" id="{69896E7B-E2EC-46F1-B883-9F42EAB09307}"/>
                </a:ext>
              </a:extLst>
            </p:cNvPr>
            <p:cNvSpPr>
              <a:spLocks noChangeArrowheads="1"/>
            </p:cNvSpPr>
            <p:nvPr/>
          </p:nvSpPr>
          <p:spPr bwMode="auto">
            <a:xfrm>
              <a:off x="1610" y="1071"/>
              <a:ext cx="136" cy="181"/>
            </a:xfrm>
            <a:custGeom>
              <a:avLst/>
              <a:gdLst>
                <a:gd name="T0" fmla="*/ 119 w 21600"/>
                <a:gd name="T1" fmla="*/ 91 h 21600"/>
                <a:gd name="T2" fmla="*/ 68 w 21600"/>
                <a:gd name="T3" fmla="*/ 181 h 21600"/>
                <a:gd name="T4" fmla="*/ 17 w 21600"/>
                <a:gd name="T5" fmla="*/ 91 h 21600"/>
                <a:gd name="T6" fmla="*/ 68 w 21600"/>
                <a:gd name="T7" fmla="*/ 0 h 21600"/>
                <a:gd name="T8" fmla="*/ 0 60000 65536"/>
                <a:gd name="T9" fmla="*/ 0 60000 65536"/>
                <a:gd name="T10" fmla="*/ 0 60000 65536"/>
                <a:gd name="T11" fmla="*/ 0 60000 65536"/>
                <a:gd name="T12" fmla="*/ 4447 w 21600"/>
                <a:gd name="T13" fmla="*/ 4535 h 21600"/>
                <a:gd name="T14" fmla="*/ 17153 w 21600"/>
                <a:gd name="T15" fmla="*/ 1706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7971" name="Rectangle 71">
              <a:extLst>
                <a:ext uri="{FF2B5EF4-FFF2-40B4-BE49-F238E27FC236}">
                  <a16:creationId xmlns:a16="http://schemas.microsoft.com/office/drawing/2014/main" id="{F0588CFD-D8DD-49D9-A59C-4EC4CFEEC705}"/>
                </a:ext>
              </a:extLst>
            </p:cNvPr>
            <p:cNvSpPr>
              <a:spLocks noChangeArrowheads="1"/>
            </p:cNvSpPr>
            <p:nvPr/>
          </p:nvSpPr>
          <p:spPr bwMode="auto">
            <a:xfrm>
              <a:off x="1655" y="1253"/>
              <a:ext cx="45" cy="315"/>
            </a:xfrm>
            <a:prstGeom prst="rect">
              <a:avLst/>
            </a:prstGeom>
            <a:solidFill>
              <a:srgbClr val="CC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37972" name="AutoShape 72">
              <a:extLst>
                <a:ext uri="{FF2B5EF4-FFF2-40B4-BE49-F238E27FC236}">
                  <a16:creationId xmlns:a16="http://schemas.microsoft.com/office/drawing/2014/main" id="{B003F709-4A00-4FD3-85C4-51F160110C64}"/>
                </a:ext>
              </a:extLst>
            </p:cNvPr>
            <p:cNvSpPr>
              <a:spLocks noChangeArrowheads="1"/>
            </p:cNvSpPr>
            <p:nvPr/>
          </p:nvSpPr>
          <p:spPr bwMode="auto">
            <a:xfrm>
              <a:off x="1519" y="799"/>
              <a:ext cx="91" cy="181"/>
            </a:xfrm>
            <a:custGeom>
              <a:avLst/>
              <a:gdLst>
                <a:gd name="T0" fmla="*/ 80 w 21600"/>
                <a:gd name="T1" fmla="*/ 91 h 21600"/>
                <a:gd name="T2" fmla="*/ 45 w 21600"/>
                <a:gd name="T3" fmla="*/ 181 h 21600"/>
                <a:gd name="T4" fmla="*/ 11 w 21600"/>
                <a:gd name="T5" fmla="*/ 91 h 21600"/>
                <a:gd name="T6" fmla="*/ 45 w 21600"/>
                <a:gd name="T7" fmla="*/ 0 h 21600"/>
                <a:gd name="T8" fmla="*/ 0 60000 65536"/>
                <a:gd name="T9" fmla="*/ 0 60000 65536"/>
                <a:gd name="T10" fmla="*/ 0 60000 65536"/>
                <a:gd name="T11" fmla="*/ 0 60000 65536"/>
                <a:gd name="T12" fmla="*/ 4510 w 21600"/>
                <a:gd name="T13" fmla="*/ 4535 h 21600"/>
                <a:gd name="T14" fmla="*/ 17090 w 21600"/>
                <a:gd name="T15" fmla="*/ 1706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7973" name="AutoShape 73">
              <a:extLst>
                <a:ext uri="{FF2B5EF4-FFF2-40B4-BE49-F238E27FC236}">
                  <a16:creationId xmlns:a16="http://schemas.microsoft.com/office/drawing/2014/main" id="{3EF44561-2B06-458F-93A2-871367516C09}"/>
                </a:ext>
              </a:extLst>
            </p:cNvPr>
            <p:cNvSpPr>
              <a:spLocks noChangeArrowheads="1"/>
            </p:cNvSpPr>
            <p:nvPr/>
          </p:nvSpPr>
          <p:spPr bwMode="auto">
            <a:xfrm>
              <a:off x="1519" y="890"/>
              <a:ext cx="136" cy="181"/>
            </a:xfrm>
            <a:custGeom>
              <a:avLst/>
              <a:gdLst>
                <a:gd name="T0" fmla="*/ 119 w 21600"/>
                <a:gd name="T1" fmla="*/ 91 h 21600"/>
                <a:gd name="T2" fmla="*/ 68 w 21600"/>
                <a:gd name="T3" fmla="*/ 181 h 21600"/>
                <a:gd name="T4" fmla="*/ 17 w 21600"/>
                <a:gd name="T5" fmla="*/ 91 h 21600"/>
                <a:gd name="T6" fmla="*/ 68 w 21600"/>
                <a:gd name="T7" fmla="*/ 0 h 21600"/>
                <a:gd name="T8" fmla="*/ 0 60000 65536"/>
                <a:gd name="T9" fmla="*/ 0 60000 65536"/>
                <a:gd name="T10" fmla="*/ 0 60000 65536"/>
                <a:gd name="T11" fmla="*/ 0 60000 65536"/>
                <a:gd name="T12" fmla="*/ 4447 w 21600"/>
                <a:gd name="T13" fmla="*/ 4535 h 21600"/>
                <a:gd name="T14" fmla="*/ 17153 w 21600"/>
                <a:gd name="T15" fmla="*/ 1706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7974" name="AutoShape 74">
              <a:extLst>
                <a:ext uri="{FF2B5EF4-FFF2-40B4-BE49-F238E27FC236}">
                  <a16:creationId xmlns:a16="http://schemas.microsoft.com/office/drawing/2014/main" id="{3DA13A5A-B726-43D8-A020-A4BEC6B4E901}"/>
                </a:ext>
              </a:extLst>
            </p:cNvPr>
            <p:cNvSpPr>
              <a:spLocks noChangeArrowheads="1"/>
            </p:cNvSpPr>
            <p:nvPr/>
          </p:nvSpPr>
          <p:spPr bwMode="auto">
            <a:xfrm>
              <a:off x="1519" y="981"/>
              <a:ext cx="136" cy="181"/>
            </a:xfrm>
            <a:custGeom>
              <a:avLst/>
              <a:gdLst>
                <a:gd name="T0" fmla="*/ 119 w 21600"/>
                <a:gd name="T1" fmla="*/ 91 h 21600"/>
                <a:gd name="T2" fmla="*/ 68 w 21600"/>
                <a:gd name="T3" fmla="*/ 181 h 21600"/>
                <a:gd name="T4" fmla="*/ 17 w 21600"/>
                <a:gd name="T5" fmla="*/ 91 h 21600"/>
                <a:gd name="T6" fmla="*/ 68 w 21600"/>
                <a:gd name="T7" fmla="*/ 0 h 21600"/>
                <a:gd name="T8" fmla="*/ 0 60000 65536"/>
                <a:gd name="T9" fmla="*/ 0 60000 65536"/>
                <a:gd name="T10" fmla="*/ 0 60000 65536"/>
                <a:gd name="T11" fmla="*/ 0 60000 65536"/>
                <a:gd name="T12" fmla="*/ 4447 w 21600"/>
                <a:gd name="T13" fmla="*/ 4535 h 21600"/>
                <a:gd name="T14" fmla="*/ 17153 w 21600"/>
                <a:gd name="T15" fmla="*/ 1706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7975" name="AutoShape 75">
              <a:extLst>
                <a:ext uri="{FF2B5EF4-FFF2-40B4-BE49-F238E27FC236}">
                  <a16:creationId xmlns:a16="http://schemas.microsoft.com/office/drawing/2014/main" id="{9AFF67DE-C822-427F-8B1A-389C39546E52}"/>
                </a:ext>
              </a:extLst>
            </p:cNvPr>
            <p:cNvSpPr>
              <a:spLocks noChangeArrowheads="1"/>
            </p:cNvSpPr>
            <p:nvPr/>
          </p:nvSpPr>
          <p:spPr bwMode="auto">
            <a:xfrm>
              <a:off x="1519" y="1071"/>
              <a:ext cx="136" cy="181"/>
            </a:xfrm>
            <a:custGeom>
              <a:avLst/>
              <a:gdLst>
                <a:gd name="T0" fmla="*/ 119 w 21600"/>
                <a:gd name="T1" fmla="*/ 91 h 21600"/>
                <a:gd name="T2" fmla="*/ 68 w 21600"/>
                <a:gd name="T3" fmla="*/ 181 h 21600"/>
                <a:gd name="T4" fmla="*/ 17 w 21600"/>
                <a:gd name="T5" fmla="*/ 91 h 21600"/>
                <a:gd name="T6" fmla="*/ 68 w 21600"/>
                <a:gd name="T7" fmla="*/ 0 h 21600"/>
                <a:gd name="T8" fmla="*/ 0 60000 65536"/>
                <a:gd name="T9" fmla="*/ 0 60000 65536"/>
                <a:gd name="T10" fmla="*/ 0 60000 65536"/>
                <a:gd name="T11" fmla="*/ 0 60000 65536"/>
                <a:gd name="T12" fmla="*/ 4447 w 21600"/>
                <a:gd name="T13" fmla="*/ 4535 h 21600"/>
                <a:gd name="T14" fmla="*/ 17153 w 21600"/>
                <a:gd name="T15" fmla="*/ 1706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7976" name="Rectangle 76">
              <a:extLst>
                <a:ext uri="{FF2B5EF4-FFF2-40B4-BE49-F238E27FC236}">
                  <a16:creationId xmlns:a16="http://schemas.microsoft.com/office/drawing/2014/main" id="{B01DD7BE-1911-43A1-A099-283CA9B815BC}"/>
                </a:ext>
              </a:extLst>
            </p:cNvPr>
            <p:cNvSpPr>
              <a:spLocks noChangeArrowheads="1"/>
            </p:cNvSpPr>
            <p:nvPr/>
          </p:nvSpPr>
          <p:spPr bwMode="auto">
            <a:xfrm>
              <a:off x="1564" y="1253"/>
              <a:ext cx="45" cy="315"/>
            </a:xfrm>
            <a:prstGeom prst="rect">
              <a:avLst/>
            </a:prstGeom>
            <a:solidFill>
              <a:srgbClr val="CC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grpSp>
      <p:sp>
        <p:nvSpPr>
          <p:cNvPr id="37917" name="Line 77">
            <a:extLst>
              <a:ext uri="{FF2B5EF4-FFF2-40B4-BE49-F238E27FC236}">
                <a16:creationId xmlns:a16="http://schemas.microsoft.com/office/drawing/2014/main" id="{88324D9C-418E-4742-9453-90765BCE393D}"/>
              </a:ext>
            </a:extLst>
          </p:cNvPr>
          <p:cNvSpPr>
            <a:spLocks noChangeShapeType="1"/>
          </p:cNvSpPr>
          <p:nvPr/>
        </p:nvSpPr>
        <p:spPr bwMode="auto">
          <a:xfrm>
            <a:off x="7758113" y="2492376"/>
            <a:ext cx="0" cy="38893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918" name="Line 78">
            <a:extLst>
              <a:ext uri="{FF2B5EF4-FFF2-40B4-BE49-F238E27FC236}">
                <a16:creationId xmlns:a16="http://schemas.microsoft.com/office/drawing/2014/main" id="{34B3C6B1-F33A-4548-9A0B-41215CE685AD}"/>
              </a:ext>
            </a:extLst>
          </p:cNvPr>
          <p:cNvSpPr>
            <a:spLocks noChangeShapeType="1"/>
          </p:cNvSpPr>
          <p:nvPr/>
        </p:nvSpPr>
        <p:spPr bwMode="auto">
          <a:xfrm>
            <a:off x="5165725" y="2349501"/>
            <a:ext cx="0" cy="142875"/>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919" name="Line 79">
            <a:extLst>
              <a:ext uri="{FF2B5EF4-FFF2-40B4-BE49-F238E27FC236}">
                <a16:creationId xmlns:a16="http://schemas.microsoft.com/office/drawing/2014/main" id="{35C707DC-5A23-419D-B9B0-5CDB0A7898B5}"/>
              </a:ext>
            </a:extLst>
          </p:cNvPr>
          <p:cNvSpPr>
            <a:spLocks noChangeShapeType="1"/>
          </p:cNvSpPr>
          <p:nvPr/>
        </p:nvSpPr>
        <p:spPr bwMode="auto">
          <a:xfrm>
            <a:off x="5238750" y="2205039"/>
            <a:ext cx="0" cy="287337"/>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920" name="Line 80">
            <a:extLst>
              <a:ext uri="{FF2B5EF4-FFF2-40B4-BE49-F238E27FC236}">
                <a16:creationId xmlns:a16="http://schemas.microsoft.com/office/drawing/2014/main" id="{9565C9B9-67EA-4AD3-B190-8BC10DE11583}"/>
              </a:ext>
            </a:extLst>
          </p:cNvPr>
          <p:cNvSpPr>
            <a:spLocks noChangeShapeType="1"/>
          </p:cNvSpPr>
          <p:nvPr/>
        </p:nvSpPr>
        <p:spPr bwMode="auto">
          <a:xfrm>
            <a:off x="5310188" y="2205039"/>
            <a:ext cx="0" cy="287337"/>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921" name="Line 81">
            <a:extLst>
              <a:ext uri="{FF2B5EF4-FFF2-40B4-BE49-F238E27FC236}">
                <a16:creationId xmlns:a16="http://schemas.microsoft.com/office/drawing/2014/main" id="{1CF233C9-5CEC-4CF7-96CE-011CC675D498}"/>
              </a:ext>
            </a:extLst>
          </p:cNvPr>
          <p:cNvSpPr>
            <a:spLocks noChangeShapeType="1"/>
          </p:cNvSpPr>
          <p:nvPr/>
        </p:nvSpPr>
        <p:spPr bwMode="auto">
          <a:xfrm>
            <a:off x="5381625" y="2349501"/>
            <a:ext cx="0" cy="142875"/>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922" name="Line 82">
            <a:extLst>
              <a:ext uri="{FF2B5EF4-FFF2-40B4-BE49-F238E27FC236}">
                <a16:creationId xmlns:a16="http://schemas.microsoft.com/office/drawing/2014/main" id="{606DF62C-1EB8-42C2-A02E-BDD7B33B6698}"/>
              </a:ext>
            </a:extLst>
          </p:cNvPr>
          <p:cNvSpPr>
            <a:spLocks noChangeShapeType="1"/>
          </p:cNvSpPr>
          <p:nvPr/>
        </p:nvSpPr>
        <p:spPr bwMode="auto">
          <a:xfrm>
            <a:off x="5454650" y="2205039"/>
            <a:ext cx="0" cy="287337"/>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923" name="Line 83">
            <a:extLst>
              <a:ext uri="{FF2B5EF4-FFF2-40B4-BE49-F238E27FC236}">
                <a16:creationId xmlns:a16="http://schemas.microsoft.com/office/drawing/2014/main" id="{8376DDB7-364D-4356-A7C1-7BE191C7E4D9}"/>
              </a:ext>
            </a:extLst>
          </p:cNvPr>
          <p:cNvSpPr>
            <a:spLocks noChangeShapeType="1"/>
          </p:cNvSpPr>
          <p:nvPr/>
        </p:nvSpPr>
        <p:spPr bwMode="auto">
          <a:xfrm>
            <a:off x="5526088" y="2349501"/>
            <a:ext cx="0" cy="142875"/>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924" name="Line 84">
            <a:extLst>
              <a:ext uri="{FF2B5EF4-FFF2-40B4-BE49-F238E27FC236}">
                <a16:creationId xmlns:a16="http://schemas.microsoft.com/office/drawing/2014/main" id="{9DC38FA2-CF5D-4860-9285-8546F6D91B01}"/>
              </a:ext>
            </a:extLst>
          </p:cNvPr>
          <p:cNvSpPr>
            <a:spLocks noChangeShapeType="1"/>
          </p:cNvSpPr>
          <p:nvPr/>
        </p:nvSpPr>
        <p:spPr bwMode="auto">
          <a:xfrm>
            <a:off x="5599113" y="2349501"/>
            <a:ext cx="0" cy="142875"/>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925" name="Line 85">
            <a:extLst>
              <a:ext uri="{FF2B5EF4-FFF2-40B4-BE49-F238E27FC236}">
                <a16:creationId xmlns:a16="http://schemas.microsoft.com/office/drawing/2014/main" id="{45EEE735-F5EC-4889-BDD2-320EE5F56AE7}"/>
              </a:ext>
            </a:extLst>
          </p:cNvPr>
          <p:cNvSpPr>
            <a:spLocks noChangeShapeType="1"/>
          </p:cNvSpPr>
          <p:nvPr/>
        </p:nvSpPr>
        <p:spPr bwMode="auto">
          <a:xfrm>
            <a:off x="5381625" y="2492375"/>
            <a:ext cx="0" cy="18732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926" name="Line 86">
            <a:extLst>
              <a:ext uri="{FF2B5EF4-FFF2-40B4-BE49-F238E27FC236}">
                <a16:creationId xmlns:a16="http://schemas.microsoft.com/office/drawing/2014/main" id="{723E038C-AF85-47B8-B4D8-95D03421CE0E}"/>
              </a:ext>
            </a:extLst>
          </p:cNvPr>
          <p:cNvSpPr>
            <a:spLocks noChangeShapeType="1"/>
          </p:cNvSpPr>
          <p:nvPr/>
        </p:nvSpPr>
        <p:spPr bwMode="auto">
          <a:xfrm>
            <a:off x="5308600" y="2492375"/>
            <a:ext cx="0" cy="18732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927" name="Line 87">
            <a:extLst>
              <a:ext uri="{FF2B5EF4-FFF2-40B4-BE49-F238E27FC236}">
                <a16:creationId xmlns:a16="http://schemas.microsoft.com/office/drawing/2014/main" id="{44880D9B-1393-459F-B1F1-AB7A07DA1440}"/>
              </a:ext>
            </a:extLst>
          </p:cNvPr>
          <p:cNvSpPr>
            <a:spLocks noChangeShapeType="1"/>
          </p:cNvSpPr>
          <p:nvPr/>
        </p:nvSpPr>
        <p:spPr bwMode="auto">
          <a:xfrm>
            <a:off x="5453063" y="2492375"/>
            <a:ext cx="0" cy="18732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928" name="Line 88">
            <a:extLst>
              <a:ext uri="{FF2B5EF4-FFF2-40B4-BE49-F238E27FC236}">
                <a16:creationId xmlns:a16="http://schemas.microsoft.com/office/drawing/2014/main" id="{718E1579-80A6-497E-9748-51BB15907681}"/>
              </a:ext>
            </a:extLst>
          </p:cNvPr>
          <p:cNvSpPr>
            <a:spLocks noChangeShapeType="1"/>
          </p:cNvSpPr>
          <p:nvPr/>
        </p:nvSpPr>
        <p:spPr bwMode="auto">
          <a:xfrm>
            <a:off x="8047038" y="2349501"/>
            <a:ext cx="0" cy="142875"/>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929" name="Line 89">
            <a:extLst>
              <a:ext uri="{FF2B5EF4-FFF2-40B4-BE49-F238E27FC236}">
                <a16:creationId xmlns:a16="http://schemas.microsoft.com/office/drawing/2014/main" id="{859EF2CE-7C06-4DAC-8510-F9CC644DD414}"/>
              </a:ext>
            </a:extLst>
          </p:cNvPr>
          <p:cNvSpPr>
            <a:spLocks noChangeShapeType="1"/>
          </p:cNvSpPr>
          <p:nvPr/>
        </p:nvSpPr>
        <p:spPr bwMode="auto">
          <a:xfrm>
            <a:off x="8120063" y="2205039"/>
            <a:ext cx="0" cy="287337"/>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930" name="Line 90">
            <a:extLst>
              <a:ext uri="{FF2B5EF4-FFF2-40B4-BE49-F238E27FC236}">
                <a16:creationId xmlns:a16="http://schemas.microsoft.com/office/drawing/2014/main" id="{2642C5B3-F621-4F6D-8867-9C7CBADEB247}"/>
              </a:ext>
            </a:extLst>
          </p:cNvPr>
          <p:cNvSpPr>
            <a:spLocks noChangeShapeType="1"/>
          </p:cNvSpPr>
          <p:nvPr/>
        </p:nvSpPr>
        <p:spPr bwMode="auto">
          <a:xfrm>
            <a:off x="8191500" y="2205039"/>
            <a:ext cx="0" cy="287337"/>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931" name="Line 91">
            <a:extLst>
              <a:ext uri="{FF2B5EF4-FFF2-40B4-BE49-F238E27FC236}">
                <a16:creationId xmlns:a16="http://schemas.microsoft.com/office/drawing/2014/main" id="{4B8FBA66-4D3D-4686-AA8E-6FC128383DB3}"/>
              </a:ext>
            </a:extLst>
          </p:cNvPr>
          <p:cNvSpPr>
            <a:spLocks noChangeShapeType="1"/>
          </p:cNvSpPr>
          <p:nvPr/>
        </p:nvSpPr>
        <p:spPr bwMode="auto">
          <a:xfrm>
            <a:off x="8262938" y="2349501"/>
            <a:ext cx="0" cy="142875"/>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932" name="Line 92">
            <a:extLst>
              <a:ext uri="{FF2B5EF4-FFF2-40B4-BE49-F238E27FC236}">
                <a16:creationId xmlns:a16="http://schemas.microsoft.com/office/drawing/2014/main" id="{9DA63403-B8C6-4812-9FA0-A82C6CBF49DD}"/>
              </a:ext>
            </a:extLst>
          </p:cNvPr>
          <p:cNvSpPr>
            <a:spLocks noChangeShapeType="1"/>
          </p:cNvSpPr>
          <p:nvPr/>
        </p:nvSpPr>
        <p:spPr bwMode="auto">
          <a:xfrm>
            <a:off x="8335963" y="2205039"/>
            <a:ext cx="0" cy="287337"/>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933" name="Line 93">
            <a:extLst>
              <a:ext uri="{FF2B5EF4-FFF2-40B4-BE49-F238E27FC236}">
                <a16:creationId xmlns:a16="http://schemas.microsoft.com/office/drawing/2014/main" id="{CD74FC95-9618-4EBE-B740-B5C86D34ED40}"/>
              </a:ext>
            </a:extLst>
          </p:cNvPr>
          <p:cNvSpPr>
            <a:spLocks noChangeShapeType="1"/>
          </p:cNvSpPr>
          <p:nvPr/>
        </p:nvSpPr>
        <p:spPr bwMode="auto">
          <a:xfrm>
            <a:off x="8407400" y="2349501"/>
            <a:ext cx="0" cy="142875"/>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934" name="Line 94">
            <a:extLst>
              <a:ext uri="{FF2B5EF4-FFF2-40B4-BE49-F238E27FC236}">
                <a16:creationId xmlns:a16="http://schemas.microsoft.com/office/drawing/2014/main" id="{58C17FFB-F066-4EF0-B933-59EB17FF0088}"/>
              </a:ext>
            </a:extLst>
          </p:cNvPr>
          <p:cNvSpPr>
            <a:spLocks noChangeShapeType="1"/>
          </p:cNvSpPr>
          <p:nvPr/>
        </p:nvSpPr>
        <p:spPr bwMode="auto">
          <a:xfrm>
            <a:off x="8480425" y="2349501"/>
            <a:ext cx="0" cy="142875"/>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935" name="Line 95">
            <a:extLst>
              <a:ext uri="{FF2B5EF4-FFF2-40B4-BE49-F238E27FC236}">
                <a16:creationId xmlns:a16="http://schemas.microsoft.com/office/drawing/2014/main" id="{91BEED9E-5AC3-4279-B1EC-B77E5D016772}"/>
              </a:ext>
            </a:extLst>
          </p:cNvPr>
          <p:cNvSpPr>
            <a:spLocks noChangeShapeType="1"/>
          </p:cNvSpPr>
          <p:nvPr/>
        </p:nvSpPr>
        <p:spPr bwMode="auto">
          <a:xfrm>
            <a:off x="4014788" y="1270001"/>
            <a:ext cx="0" cy="12239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936" name="Line 96">
            <a:extLst>
              <a:ext uri="{FF2B5EF4-FFF2-40B4-BE49-F238E27FC236}">
                <a16:creationId xmlns:a16="http://schemas.microsoft.com/office/drawing/2014/main" id="{C759E458-0B68-46AD-ADB2-5F9DDD99543A}"/>
              </a:ext>
            </a:extLst>
          </p:cNvPr>
          <p:cNvSpPr>
            <a:spLocks noChangeShapeType="1"/>
          </p:cNvSpPr>
          <p:nvPr/>
        </p:nvSpPr>
        <p:spPr bwMode="auto">
          <a:xfrm>
            <a:off x="3654425" y="1270001"/>
            <a:ext cx="0" cy="12239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32001" name="Rectangle 97">
            <a:extLst>
              <a:ext uri="{FF2B5EF4-FFF2-40B4-BE49-F238E27FC236}">
                <a16:creationId xmlns:a16="http://schemas.microsoft.com/office/drawing/2014/main" id="{E9895140-6D61-4051-8523-61AD56E34155}"/>
              </a:ext>
            </a:extLst>
          </p:cNvPr>
          <p:cNvSpPr>
            <a:spLocks noChangeArrowheads="1"/>
          </p:cNvSpPr>
          <p:nvPr/>
        </p:nvSpPr>
        <p:spPr bwMode="auto">
          <a:xfrm>
            <a:off x="3509963" y="1557339"/>
            <a:ext cx="381836" cy="307777"/>
          </a:xfrm>
          <a:prstGeom prst="rect">
            <a:avLst/>
          </a:prstGeom>
          <a:gradFill rotWithShape="1">
            <a:gsLst>
              <a:gs pos="0">
                <a:schemeClr val="bg1">
                  <a:alpha val="42999"/>
                </a:schemeClr>
              </a:gs>
              <a:gs pos="100000">
                <a:schemeClr val="bg1">
                  <a:gamma/>
                  <a:shade val="46275"/>
                  <a:invGamma/>
                  <a:alpha val="45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sz="1400"/>
              <a:t>H</a:t>
            </a:r>
            <a:r>
              <a:rPr lang="de-DE" sz="1400" b="1" baseline="-25000">
                <a:solidFill>
                  <a:srgbClr val="FF3300"/>
                </a:solidFill>
              </a:rPr>
              <a:t>1</a:t>
            </a:r>
          </a:p>
        </p:txBody>
      </p:sp>
      <p:sp>
        <p:nvSpPr>
          <p:cNvPr id="1532002" name="Rectangle 98">
            <a:extLst>
              <a:ext uri="{FF2B5EF4-FFF2-40B4-BE49-F238E27FC236}">
                <a16:creationId xmlns:a16="http://schemas.microsoft.com/office/drawing/2014/main" id="{4CBED15E-73D4-4201-9D0D-ED259315DD42}"/>
              </a:ext>
            </a:extLst>
          </p:cNvPr>
          <p:cNvSpPr>
            <a:spLocks noChangeArrowheads="1"/>
          </p:cNvSpPr>
          <p:nvPr/>
        </p:nvSpPr>
        <p:spPr bwMode="auto">
          <a:xfrm>
            <a:off x="3798889" y="1557339"/>
            <a:ext cx="530915" cy="307777"/>
          </a:xfrm>
          <a:prstGeom prst="rect">
            <a:avLst/>
          </a:prstGeom>
          <a:gradFill rotWithShape="1">
            <a:gsLst>
              <a:gs pos="0">
                <a:schemeClr val="bg1">
                  <a:alpha val="45000"/>
                </a:schemeClr>
              </a:gs>
              <a:gs pos="100000">
                <a:schemeClr val="bg1">
                  <a:gamma/>
                  <a:shade val="46275"/>
                  <a:invGamma/>
                  <a:alpha val="45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sz="1400"/>
              <a:t>L</a:t>
            </a:r>
            <a:r>
              <a:rPr lang="de-DE" sz="1400" baseline="-25000"/>
              <a:t>v</a:t>
            </a:r>
            <a:r>
              <a:rPr lang="de-DE" sz="1400"/>
              <a:t>E</a:t>
            </a:r>
            <a:r>
              <a:rPr lang="de-DE" sz="1400" b="1" baseline="-25000">
                <a:solidFill>
                  <a:srgbClr val="FF3300"/>
                </a:solidFill>
              </a:rPr>
              <a:t>1</a:t>
            </a:r>
          </a:p>
        </p:txBody>
      </p:sp>
      <p:sp>
        <p:nvSpPr>
          <p:cNvPr id="37939" name="Line 99">
            <a:extLst>
              <a:ext uri="{FF2B5EF4-FFF2-40B4-BE49-F238E27FC236}">
                <a16:creationId xmlns:a16="http://schemas.microsoft.com/office/drawing/2014/main" id="{F2D54B07-D194-422C-9292-573EBBD75B09}"/>
              </a:ext>
            </a:extLst>
          </p:cNvPr>
          <p:cNvSpPr>
            <a:spLocks noChangeShapeType="1"/>
          </p:cNvSpPr>
          <p:nvPr/>
        </p:nvSpPr>
        <p:spPr bwMode="auto">
          <a:xfrm>
            <a:off x="4733925" y="1268413"/>
            <a:ext cx="0" cy="12239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940" name="Line 100">
            <a:extLst>
              <a:ext uri="{FF2B5EF4-FFF2-40B4-BE49-F238E27FC236}">
                <a16:creationId xmlns:a16="http://schemas.microsoft.com/office/drawing/2014/main" id="{ABE0232F-2419-4A5A-99AD-2463FDAE510A}"/>
              </a:ext>
            </a:extLst>
          </p:cNvPr>
          <p:cNvSpPr>
            <a:spLocks noChangeShapeType="1"/>
          </p:cNvSpPr>
          <p:nvPr/>
        </p:nvSpPr>
        <p:spPr bwMode="auto">
          <a:xfrm>
            <a:off x="4373563" y="1268413"/>
            <a:ext cx="0" cy="12239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32005" name="Rectangle 101">
            <a:extLst>
              <a:ext uri="{FF2B5EF4-FFF2-40B4-BE49-F238E27FC236}">
                <a16:creationId xmlns:a16="http://schemas.microsoft.com/office/drawing/2014/main" id="{B594478F-87CB-4862-A4C5-BE7E3E62031A}"/>
              </a:ext>
            </a:extLst>
          </p:cNvPr>
          <p:cNvSpPr>
            <a:spLocks noChangeArrowheads="1"/>
          </p:cNvSpPr>
          <p:nvPr/>
        </p:nvSpPr>
        <p:spPr bwMode="auto">
          <a:xfrm>
            <a:off x="4229100" y="1555751"/>
            <a:ext cx="381836" cy="307777"/>
          </a:xfrm>
          <a:prstGeom prst="rect">
            <a:avLst/>
          </a:prstGeom>
          <a:gradFill rotWithShape="1">
            <a:gsLst>
              <a:gs pos="0">
                <a:schemeClr val="bg1">
                  <a:alpha val="42999"/>
                </a:schemeClr>
              </a:gs>
              <a:gs pos="100000">
                <a:schemeClr val="bg1">
                  <a:gamma/>
                  <a:shade val="46275"/>
                  <a:invGamma/>
                  <a:alpha val="45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sz="1400"/>
              <a:t>H</a:t>
            </a:r>
            <a:r>
              <a:rPr lang="de-DE" sz="1400" b="1" baseline="-25000">
                <a:solidFill>
                  <a:srgbClr val="FF3300"/>
                </a:solidFill>
              </a:rPr>
              <a:t>2</a:t>
            </a:r>
          </a:p>
        </p:txBody>
      </p:sp>
      <p:sp>
        <p:nvSpPr>
          <p:cNvPr id="1532006" name="Rectangle 102">
            <a:extLst>
              <a:ext uri="{FF2B5EF4-FFF2-40B4-BE49-F238E27FC236}">
                <a16:creationId xmlns:a16="http://schemas.microsoft.com/office/drawing/2014/main" id="{BAFA1855-9C1E-4F19-960F-C2D12DC7894A}"/>
              </a:ext>
            </a:extLst>
          </p:cNvPr>
          <p:cNvSpPr>
            <a:spLocks noChangeArrowheads="1"/>
          </p:cNvSpPr>
          <p:nvPr/>
        </p:nvSpPr>
        <p:spPr bwMode="auto">
          <a:xfrm>
            <a:off x="4518026" y="1555751"/>
            <a:ext cx="530915" cy="307777"/>
          </a:xfrm>
          <a:prstGeom prst="rect">
            <a:avLst/>
          </a:prstGeom>
          <a:gradFill rotWithShape="1">
            <a:gsLst>
              <a:gs pos="0">
                <a:schemeClr val="bg1">
                  <a:alpha val="45000"/>
                </a:schemeClr>
              </a:gs>
              <a:gs pos="100000">
                <a:schemeClr val="bg1">
                  <a:gamma/>
                  <a:shade val="46275"/>
                  <a:invGamma/>
                  <a:alpha val="45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sz="1400"/>
              <a:t>L</a:t>
            </a:r>
            <a:r>
              <a:rPr lang="de-DE" sz="1400" baseline="-25000"/>
              <a:t>v</a:t>
            </a:r>
            <a:r>
              <a:rPr lang="de-DE" sz="1400"/>
              <a:t>E</a:t>
            </a:r>
            <a:r>
              <a:rPr lang="de-DE" sz="1400" b="1" baseline="-25000">
                <a:solidFill>
                  <a:srgbClr val="FF3300"/>
                </a:solidFill>
              </a:rPr>
              <a:t>2</a:t>
            </a:r>
          </a:p>
        </p:txBody>
      </p:sp>
      <p:sp>
        <p:nvSpPr>
          <p:cNvPr id="37943" name="Line 103">
            <a:extLst>
              <a:ext uri="{FF2B5EF4-FFF2-40B4-BE49-F238E27FC236}">
                <a16:creationId xmlns:a16="http://schemas.microsoft.com/office/drawing/2014/main" id="{D1A38862-DACE-4B3A-A0C1-1E7F4A68BB02}"/>
              </a:ext>
            </a:extLst>
          </p:cNvPr>
          <p:cNvSpPr>
            <a:spLocks noChangeShapeType="1"/>
          </p:cNvSpPr>
          <p:nvPr/>
        </p:nvSpPr>
        <p:spPr bwMode="auto">
          <a:xfrm>
            <a:off x="5526088" y="1268413"/>
            <a:ext cx="0" cy="12239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944" name="Line 104">
            <a:extLst>
              <a:ext uri="{FF2B5EF4-FFF2-40B4-BE49-F238E27FC236}">
                <a16:creationId xmlns:a16="http://schemas.microsoft.com/office/drawing/2014/main" id="{C49E5D4D-D93C-43ED-8299-98A37BD1F67F}"/>
              </a:ext>
            </a:extLst>
          </p:cNvPr>
          <p:cNvSpPr>
            <a:spLocks noChangeShapeType="1"/>
          </p:cNvSpPr>
          <p:nvPr/>
        </p:nvSpPr>
        <p:spPr bwMode="auto">
          <a:xfrm>
            <a:off x="5165725" y="1268413"/>
            <a:ext cx="0" cy="12239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32009" name="Rectangle 105">
            <a:extLst>
              <a:ext uri="{FF2B5EF4-FFF2-40B4-BE49-F238E27FC236}">
                <a16:creationId xmlns:a16="http://schemas.microsoft.com/office/drawing/2014/main" id="{5C6032ED-755F-407B-8645-7483EEE4E7FB}"/>
              </a:ext>
            </a:extLst>
          </p:cNvPr>
          <p:cNvSpPr>
            <a:spLocks noChangeArrowheads="1"/>
          </p:cNvSpPr>
          <p:nvPr/>
        </p:nvSpPr>
        <p:spPr bwMode="auto">
          <a:xfrm>
            <a:off x="5021263" y="1555751"/>
            <a:ext cx="381836" cy="307777"/>
          </a:xfrm>
          <a:prstGeom prst="rect">
            <a:avLst/>
          </a:prstGeom>
          <a:gradFill rotWithShape="1">
            <a:gsLst>
              <a:gs pos="0">
                <a:schemeClr val="bg1">
                  <a:alpha val="42999"/>
                </a:schemeClr>
              </a:gs>
              <a:gs pos="100000">
                <a:schemeClr val="bg1">
                  <a:gamma/>
                  <a:shade val="46275"/>
                  <a:invGamma/>
                  <a:alpha val="45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sz="1400"/>
              <a:t>H</a:t>
            </a:r>
            <a:r>
              <a:rPr lang="de-DE" sz="1400" b="1" baseline="-25000">
                <a:solidFill>
                  <a:srgbClr val="FF3300"/>
                </a:solidFill>
              </a:rPr>
              <a:t>3</a:t>
            </a:r>
          </a:p>
        </p:txBody>
      </p:sp>
      <p:sp>
        <p:nvSpPr>
          <p:cNvPr id="1532010" name="Rectangle 106">
            <a:extLst>
              <a:ext uri="{FF2B5EF4-FFF2-40B4-BE49-F238E27FC236}">
                <a16:creationId xmlns:a16="http://schemas.microsoft.com/office/drawing/2014/main" id="{F8526FFC-222D-4FA9-91C2-59D6DCAB3732}"/>
              </a:ext>
            </a:extLst>
          </p:cNvPr>
          <p:cNvSpPr>
            <a:spLocks noChangeArrowheads="1"/>
          </p:cNvSpPr>
          <p:nvPr/>
        </p:nvSpPr>
        <p:spPr bwMode="auto">
          <a:xfrm>
            <a:off x="5310189" y="1555751"/>
            <a:ext cx="530915" cy="307777"/>
          </a:xfrm>
          <a:prstGeom prst="rect">
            <a:avLst/>
          </a:prstGeom>
          <a:gradFill rotWithShape="1">
            <a:gsLst>
              <a:gs pos="0">
                <a:schemeClr val="bg1">
                  <a:alpha val="45000"/>
                </a:schemeClr>
              </a:gs>
              <a:gs pos="100000">
                <a:schemeClr val="bg1">
                  <a:gamma/>
                  <a:shade val="46275"/>
                  <a:invGamma/>
                  <a:alpha val="45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sz="1400"/>
              <a:t>L</a:t>
            </a:r>
            <a:r>
              <a:rPr lang="de-DE" sz="1400" baseline="-25000"/>
              <a:t>v</a:t>
            </a:r>
            <a:r>
              <a:rPr lang="de-DE" sz="1400"/>
              <a:t>E</a:t>
            </a:r>
            <a:r>
              <a:rPr lang="de-DE" sz="1400" b="1" baseline="-25000">
                <a:solidFill>
                  <a:srgbClr val="FF3300"/>
                </a:solidFill>
              </a:rPr>
              <a:t>3</a:t>
            </a:r>
          </a:p>
        </p:txBody>
      </p:sp>
      <p:sp>
        <p:nvSpPr>
          <p:cNvPr id="37947" name="Line 111">
            <a:extLst>
              <a:ext uri="{FF2B5EF4-FFF2-40B4-BE49-F238E27FC236}">
                <a16:creationId xmlns:a16="http://schemas.microsoft.com/office/drawing/2014/main" id="{965EA1D5-5DED-450A-BD4B-DABEB98D03DD}"/>
              </a:ext>
            </a:extLst>
          </p:cNvPr>
          <p:cNvSpPr>
            <a:spLocks noChangeShapeType="1"/>
          </p:cNvSpPr>
          <p:nvPr/>
        </p:nvSpPr>
        <p:spPr bwMode="auto">
          <a:xfrm>
            <a:off x="6462713" y="1270001"/>
            <a:ext cx="0" cy="12239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948" name="Line 112">
            <a:extLst>
              <a:ext uri="{FF2B5EF4-FFF2-40B4-BE49-F238E27FC236}">
                <a16:creationId xmlns:a16="http://schemas.microsoft.com/office/drawing/2014/main" id="{AF9DAADA-F595-46E1-8287-411C5AB374D8}"/>
              </a:ext>
            </a:extLst>
          </p:cNvPr>
          <p:cNvSpPr>
            <a:spLocks noChangeShapeType="1"/>
          </p:cNvSpPr>
          <p:nvPr/>
        </p:nvSpPr>
        <p:spPr bwMode="auto">
          <a:xfrm>
            <a:off x="6102350" y="1270001"/>
            <a:ext cx="0" cy="12239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32017" name="Rectangle 113">
            <a:extLst>
              <a:ext uri="{FF2B5EF4-FFF2-40B4-BE49-F238E27FC236}">
                <a16:creationId xmlns:a16="http://schemas.microsoft.com/office/drawing/2014/main" id="{196D8C16-B478-45B7-8F96-1F622A9BAE40}"/>
              </a:ext>
            </a:extLst>
          </p:cNvPr>
          <p:cNvSpPr>
            <a:spLocks noChangeArrowheads="1"/>
          </p:cNvSpPr>
          <p:nvPr/>
        </p:nvSpPr>
        <p:spPr bwMode="auto">
          <a:xfrm>
            <a:off x="5957888" y="1557339"/>
            <a:ext cx="381836" cy="307777"/>
          </a:xfrm>
          <a:prstGeom prst="rect">
            <a:avLst/>
          </a:prstGeom>
          <a:gradFill rotWithShape="1">
            <a:gsLst>
              <a:gs pos="0">
                <a:schemeClr val="bg1">
                  <a:alpha val="42999"/>
                </a:schemeClr>
              </a:gs>
              <a:gs pos="100000">
                <a:schemeClr val="bg1">
                  <a:gamma/>
                  <a:shade val="46275"/>
                  <a:invGamma/>
                  <a:alpha val="45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sz="1400"/>
              <a:t>H</a:t>
            </a:r>
            <a:r>
              <a:rPr lang="de-DE" sz="1400" b="1" baseline="-25000">
                <a:solidFill>
                  <a:srgbClr val="FF3300"/>
                </a:solidFill>
              </a:rPr>
              <a:t>4</a:t>
            </a:r>
          </a:p>
        </p:txBody>
      </p:sp>
      <p:sp>
        <p:nvSpPr>
          <p:cNvPr id="1532018" name="Rectangle 114">
            <a:extLst>
              <a:ext uri="{FF2B5EF4-FFF2-40B4-BE49-F238E27FC236}">
                <a16:creationId xmlns:a16="http://schemas.microsoft.com/office/drawing/2014/main" id="{BCCB37B3-BABB-4332-9B99-7D79EAB7E2FE}"/>
              </a:ext>
            </a:extLst>
          </p:cNvPr>
          <p:cNvSpPr>
            <a:spLocks noChangeArrowheads="1"/>
          </p:cNvSpPr>
          <p:nvPr/>
        </p:nvSpPr>
        <p:spPr bwMode="auto">
          <a:xfrm>
            <a:off x="6246814" y="1557339"/>
            <a:ext cx="530915" cy="307777"/>
          </a:xfrm>
          <a:prstGeom prst="rect">
            <a:avLst/>
          </a:prstGeom>
          <a:gradFill rotWithShape="1">
            <a:gsLst>
              <a:gs pos="0">
                <a:schemeClr val="bg1">
                  <a:alpha val="45000"/>
                </a:schemeClr>
              </a:gs>
              <a:gs pos="100000">
                <a:schemeClr val="bg1">
                  <a:gamma/>
                  <a:shade val="46275"/>
                  <a:invGamma/>
                  <a:alpha val="45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sz="1400"/>
              <a:t>L</a:t>
            </a:r>
            <a:r>
              <a:rPr lang="de-DE" sz="1400" baseline="-25000"/>
              <a:t>v</a:t>
            </a:r>
            <a:r>
              <a:rPr lang="de-DE" sz="1400"/>
              <a:t>E</a:t>
            </a:r>
            <a:r>
              <a:rPr lang="de-DE" sz="1400" b="1" baseline="-25000">
                <a:solidFill>
                  <a:srgbClr val="FF3300"/>
                </a:solidFill>
              </a:rPr>
              <a:t>4</a:t>
            </a:r>
          </a:p>
        </p:txBody>
      </p:sp>
      <p:sp>
        <p:nvSpPr>
          <p:cNvPr id="37951" name="Line 115">
            <a:extLst>
              <a:ext uri="{FF2B5EF4-FFF2-40B4-BE49-F238E27FC236}">
                <a16:creationId xmlns:a16="http://schemas.microsoft.com/office/drawing/2014/main" id="{E83BA973-4909-477E-900E-542F4AA9C6D9}"/>
              </a:ext>
            </a:extLst>
          </p:cNvPr>
          <p:cNvSpPr>
            <a:spLocks noChangeShapeType="1"/>
          </p:cNvSpPr>
          <p:nvPr/>
        </p:nvSpPr>
        <p:spPr bwMode="auto">
          <a:xfrm>
            <a:off x="7399338" y="1270001"/>
            <a:ext cx="0" cy="12239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952" name="Line 116">
            <a:extLst>
              <a:ext uri="{FF2B5EF4-FFF2-40B4-BE49-F238E27FC236}">
                <a16:creationId xmlns:a16="http://schemas.microsoft.com/office/drawing/2014/main" id="{55D7EA59-32D3-4151-A0DC-D5A02B0E64D5}"/>
              </a:ext>
            </a:extLst>
          </p:cNvPr>
          <p:cNvSpPr>
            <a:spLocks noChangeShapeType="1"/>
          </p:cNvSpPr>
          <p:nvPr/>
        </p:nvSpPr>
        <p:spPr bwMode="auto">
          <a:xfrm>
            <a:off x="7038975" y="1270001"/>
            <a:ext cx="0" cy="12239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32021" name="Rectangle 117">
            <a:extLst>
              <a:ext uri="{FF2B5EF4-FFF2-40B4-BE49-F238E27FC236}">
                <a16:creationId xmlns:a16="http://schemas.microsoft.com/office/drawing/2014/main" id="{FF65796A-B99B-465E-ADD3-2B5D54F2AE4E}"/>
              </a:ext>
            </a:extLst>
          </p:cNvPr>
          <p:cNvSpPr>
            <a:spLocks noChangeArrowheads="1"/>
          </p:cNvSpPr>
          <p:nvPr/>
        </p:nvSpPr>
        <p:spPr bwMode="auto">
          <a:xfrm>
            <a:off x="6894513" y="1557339"/>
            <a:ext cx="381836" cy="307777"/>
          </a:xfrm>
          <a:prstGeom prst="rect">
            <a:avLst/>
          </a:prstGeom>
          <a:gradFill rotWithShape="1">
            <a:gsLst>
              <a:gs pos="0">
                <a:schemeClr val="bg1">
                  <a:alpha val="42999"/>
                </a:schemeClr>
              </a:gs>
              <a:gs pos="100000">
                <a:schemeClr val="bg1">
                  <a:gamma/>
                  <a:shade val="46275"/>
                  <a:invGamma/>
                  <a:alpha val="45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sz="1400"/>
              <a:t>H</a:t>
            </a:r>
            <a:r>
              <a:rPr lang="de-DE" sz="1400" b="1" baseline="-25000">
                <a:solidFill>
                  <a:srgbClr val="FF3300"/>
                </a:solidFill>
              </a:rPr>
              <a:t>5</a:t>
            </a:r>
          </a:p>
        </p:txBody>
      </p:sp>
      <p:sp>
        <p:nvSpPr>
          <p:cNvPr id="1532022" name="Rectangle 118">
            <a:extLst>
              <a:ext uri="{FF2B5EF4-FFF2-40B4-BE49-F238E27FC236}">
                <a16:creationId xmlns:a16="http://schemas.microsoft.com/office/drawing/2014/main" id="{B1A6D8EE-0224-4B57-B922-07ED0507C6BF}"/>
              </a:ext>
            </a:extLst>
          </p:cNvPr>
          <p:cNvSpPr>
            <a:spLocks noChangeArrowheads="1"/>
          </p:cNvSpPr>
          <p:nvPr/>
        </p:nvSpPr>
        <p:spPr bwMode="auto">
          <a:xfrm>
            <a:off x="7183439" y="1557339"/>
            <a:ext cx="530915" cy="307777"/>
          </a:xfrm>
          <a:prstGeom prst="rect">
            <a:avLst/>
          </a:prstGeom>
          <a:gradFill rotWithShape="1">
            <a:gsLst>
              <a:gs pos="0">
                <a:schemeClr val="bg1">
                  <a:alpha val="45000"/>
                </a:schemeClr>
              </a:gs>
              <a:gs pos="100000">
                <a:schemeClr val="bg1">
                  <a:gamma/>
                  <a:shade val="46275"/>
                  <a:invGamma/>
                  <a:alpha val="45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sz="1400"/>
              <a:t>L</a:t>
            </a:r>
            <a:r>
              <a:rPr lang="de-DE" sz="1400" baseline="-25000"/>
              <a:t>v</a:t>
            </a:r>
            <a:r>
              <a:rPr lang="de-DE" sz="1400"/>
              <a:t>E</a:t>
            </a:r>
            <a:r>
              <a:rPr lang="de-DE" sz="1400" b="1" baseline="-25000">
                <a:solidFill>
                  <a:srgbClr val="FF3300"/>
                </a:solidFill>
              </a:rPr>
              <a:t>5</a:t>
            </a:r>
          </a:p>
        </p:txBody>
      </p:sp>
      <p:sp>
        <p:nvSpPr>
          <p:cNvPr id="37955" name="Line 119">
            <a:extLst>
              <a:ext uri="{FF2B5EF4-FFF2-40B4-BE49-F238E27FC236}">
                <a16:creationId xmlns:a16="http://schemas.microsoft.com/office/drawing/2014/main" id="{14CC26EA-7B1A-4F24-BC23-3376717C0B30}"/>
              </a:ext>
            </a:extLst>
          </p:cNvPr>
          <p:cNvSpPr>
            <a:spLocks noChangeShapeType="1"/>
          </p:cNvSpPr>
          <p:nvPr/>
        </p:nvSpPr>
        <p:spPr bwMode="auto">
          <a:xfrm>
            <a:off x="8405813" y="1270001"/>
            <a:ext cx="0" cy="12239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956" name="Line 120">
            <a:extLst>
              <a:ext uri="{FF2B5EF4-FFF2-40B4-BE49-F238E27FC236}">
                <a16:creationId xmlns:a16="http://schemas.microsoft.com/office/drawing/2014/main" id="{DA5BA821-A2C3-4DD3-9E66-FD306D877FB6}"/>
              </a:ext>
            </a:extLst>
          </p:cNvPr>
          <p:cNvSpPr>
            <a:spLocks noChangeShapeType="1"/>
          </p:cNvSpPr>
          <p:nvPr/>
        </p:nvSpPr>
        <p:spPr bwMode="auto">
          <a:xfrm>
            <a:off x="8045450" y="1270001"/>
            <a:ext cx="0" cy="12239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32025" name="Rectangle 121">
            <a:extLst>
              <a:ext uri="{FF2B5EF4-FFF2-40B4-BE49-F238E27FC236}">
                <a16:creationId xmlns:a16="http://schemas.microsoft.com/office/drawing/2014/main" id="{C725CB1D-9DB7-4286-8A7A-01ECF42CC2B3}"/>
              </a:ext>
            </a:extLst>
          </p:cNvPr>
          <p:cNvSpPr>
            <a:spLocks noChangeArrowheads="1"/>
          </p:cNvSpPr>
          <p:nvPr/>
        </p:nvSpPr>
        <p:spPr bwMode="auto">
          <a:xfrm>
            <a:off x="7900988" y="1557339"/>
            <a:ext cx="381836" cy="307777"/>
          </a:xfrm>
          <a:prstGeom prst="rect">
            <a:avLst/>
          </a:prstGeom>
          <a:gradFill rotWithShape="1">
            <a:gsLst>
              <a:gs pos="0">
                <a:schemeClr val="bg1">
                  <a:alpha val="42999"/>
                </a:schemeClr>
              </a:gs>
              <a:gs pos="100000">
                <a:schemeClr val="bg1">
                  <a:gamma/>
                  <a:shade val="46275"/>
                  <a:invGamma/>
                  <a:alpha val="45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sz="1400"/>
              <a:t>H</a:t>
            </a:r>
            <a:r>
              <a:rPr lang="de-DE" sz="1400" b="1" baseline="-25000">
                <a:solidFill>
                  <a:srgbClr val="FF3300"/>
                </a:solidFill>
              </a:rPr>
              <a:t>6</a:t>
            </a:r>
          </a:p>
        </p:txBody>
      </p:sp>
      <p:sp>
        <p:nvSpPr>
          <p:cNvPr id="1532026" name="Rectangle 122">
            <a:extLst>
              <a:ext uri="{FF2B5EF4-FFF2-40B4-BE49-F238E27FC236}">
                <a16:creationId xmlns:a16="http://schemas.microsoft.com/office/drawing/2014/main" id="{2790ACF5-480B-499B-BF16-69C559A4E5B7}"/>
              </a:ext>
            </a:extLst>
          </p:cNvPr>
          <p:cNvSpPr>
            <a:spLocks noChangeArrowheads="1"/>
          </p:cNvSpPr>
          <p:nvPr/>
        </p:nvSpPr>
        <p:spPr bwMode="auto">
          <a:xfrm>
            <a:off x="8189914" y="1557339"/>
            <a:ext cx="530915" cy="307777"/>
          </a:xfrm>
          <a:prstGeom prst="rect">
            <a:avLst/>
          </a:prstGeom>
          <a:gradFill rotWithShape="1">
            <a:gsLst>
              <a:gs pos="0">
                <a:schemeClr val="bg1">
                  <a:alpha val="45000"/>
                </a:schemeClr>
              </a:gs>
              <a:gs pos="100000">
                <a:schemeClr val="bg1">
                  <a:gamma/>
                  <a:shade val="46275"/>
                  <a:invGamma/>
                  <a:alpha val="45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sz="1400"/>
              <a:t>L</a:t>
            </a:r>
            <a:r>
              <a:rPr lang="de-DE" sz="1400" baseline="-25000"/>
              <a:t>v</a:t>
            </a:r>
            <a:r>
              <a:rPr lang="de-DE" sz="1400"/>
              <a:t>E</a:t>
            </a:r>
            <a:r>
              <a:rPr lang="de-DE" sz="1400" b="1" baseline="-25000">
                <a:solidFill>
                  <a:srgbClr val="FF3300"/>
                </a:solidFill>
              </a:rPr>
              <a:t>6</a:t>
            </a:r>
          </a:p>
        </p:txBody>
      </p:sp>
      <p:sp>
        <p:nvSpPr>
          <p:cNvPr id="37959" name="Line 123">
            <a:extLst>
              <a:ext uri="{FF2B5EF4-FFF2-40B4-BE49-F238E27FC236}">
                <a16:creationId xmlns:a16="http://schemas.microsoft.com/office/drawing/2014/main" id="{BF633446-98FD-422C-B474-D229AF1A0AE9}"/>
              </a:ext>
            </a:extLst>
          </p:cNvPr>
          <p:cNvSpPr>
            <a:spLocks noChangeShapeType="1"/>
          </p:cNvSpPr>
          <p:nvPr/>
        </p:nvSpPr>
        <p:spPr bwMode="auto">
          <a:xfrm>
            <a:off x="5886451" y="2205038"/>
            <a:ext cx="9366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960" name="Line 124">
            <a:extLst>
              <a:ext uri="{FF2B5EF4-FFF2-40B4-BE49-F238E27FC236}">
                <a16:creationId xmlns:a16="http://schemas.microsoft.com/office/drawing/2014/main" id="{8F8956D4-75E2-4CB4-8658-DB7279B43698}"/>
              </a:ext>
            </a:extLst>
          </p:cNvPr>
          <p:cNvSpPr>
            <a:spLocks noChangeShapeType="1"/>
          </p:cNvSpPr>
          <p:nvPr/>
        </p:nvSpPr>
        <p:spPr bwMode="auto">
          <a:xfrm>
            <a:off x="6823076" y="2349500"/>
            <a:ext cx="9366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961" name="Line 125">
            <a:extLst>
              <a:ext uri="{FF2B5EF4-FFF2-40B4-BE49-F238E27FC236}">
                <a16:creationId xmlns:a16="http://schemas.microsoft.com/office/drawing/2014/main" id="{75BF698E-3B98-442E-8C27-CC62EC7F2E4C}"/>
              </a:ext>
            </a:extLst>
          </p:cNvPr>
          <p:cNvSpPr>
            <a:spLocks noChangeShapeType="1"/>
          </p:cNvSpPr>
          <p:nvPr/>
        </p:nvSpPr>
        <p:spPr bwMode="auto">
          <a:xfrm>
            <a:off x="7758113" y="2420938"/>
            <a:ext cx="10096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8770" name="Picture 2">
            <a:extLst>
              <a:ext uri="{FF2B5EF4-FFF2-40B4-BE49-F238E27FC236}">
                <a16:creationId xmlns:a16="http://schemas.microsoft.com/office/drawing/2014/main" id="{A387D442-E7F5-4B27-B238-2F2628A2A7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838" y="1268760"/>
            <a:ext cx="8515350" cy="277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68771" name="Picture 3">
            <a:extLst>
              <a:ext uri="{FF2B5EF4-FFF2-40B4-BE49-F238E27FC236}">
                <a16:creationId xmlns:a16="http://schemas.microsoft.com/office/drawing/2014/main" id="{C836CAC6-741D-4136-B67D-4A59254A41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9361" y="4008331"/>
            <a:ext cx="8569325"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68772" name="Rectangle 4">
            <a:extLst>
              <a:ext uri="{FF2B5EF4-FFF2-40B4-BE49-F238E27FC236}">
                <a16:creationId xmlns:a16="http://schemas.microsoft.com/office/drawing/2014/main" id="{57270E88-0164-43A9-B917-A2BEA062310B}"/>
              </a:ext>
            </a:extLst>
          </p:cNvPr>
          <p:cNvSpPr>
            <a:spLocks noChangeArrowheads="1"/>
          </p:cNvSpPr>
          <p:nvPr/>
        </p:nvSpPr>
        <p:spPr bwMode="auto">
          <a:xfrm>
            <a:off x="1925639" y="257176"/>
            <a:ext cx="40592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800" b="1">
                <a:solidFill>
                  <a:schemeClr val="accent1"/>
                </a:solidFill>
              </a:rPr>
              <a:t>TERRA soil properties </a:t>
            </a:r>
          </a:p>
        </p:txBody>
      </p:sp>
    </p:spTree>
    <p:extLst>
      <p:ext uri="{BB962C8B-B14F-4D97-AF65-F5344CB8AC3E}">
        <p14:creationId xmlns:p14="http://schemas.microsoft.com/office/powerpoint/2010/main" val="170227354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014118" y="5975022"/>
            <a:ext cx="7443663" cy="307777"/>
          </a:xfrm>
          <a:prstGeom prst="rect">
            <a:avLst/>
          </a:prstGeom>
        </p:spPr>
        <p:txBody>
          <a:bodyPr wrap="square">
            <a:spAutoFit/>
          </a:bodyPr>
          <a:lstStyle/>
          <a:p>
            <a:pPr algn="r"/>
            <a:r>
              <a:rPr lang="en-US" sz="1400">
                <a:solidFill>
                  <a:schemeClr val="bg1"/>
                </a:solidFill>
              </a:rPr>
              <a:t>Bog - St-Daniel sector - Frontenac National Park (Québec, Canada) -Wikipedia</a:t>
            </a:r>
            <a:endParaRPr lang="de-DE" sz="1400">
              <a:solidFill>
                <a:schemeClr val="bg1"/>
              </a:solidFill>
            </a:endParaRPr>
          </a:p>
        </p:txBody>
      </p:sp>
      <p:sp>
        <p:nvSpPr>
          <p:cNvPr id="7" name="Rechteck 6"/>
          <p:cNvSpPr/>
          <p:nvPr/>
        </p:nvSpPr>
        <p:spPr>
          <a:xfrm>
            <a:off x="624043" y="237518"/>
            <a:ext cx="7944001" cy="615634"/>
          </a:xfrm>
          <a:prstGeom prst="rect">
            <a:avLst/>
          </a:prstGeom>
        </p:spPr>
        <p:txBody>
          <a:bodyPr wrap="none" lIns="121999" tIns="61000" rIns="121999" bIns="61000">
            <a:spAutoFit/>
          </a:bodyPr>
          <a:lstStyle/>
          <a:p>
            <a:r>
              <a:rPr lang="de-DE" sz="3200" b="1" dirty="0" err="1">
                <a:solidFill>
                  <a:schemeClr val="accent1"/>
                </a:solidFill>
              </a:rPr>
              <a:t>Physiographic</a:t>
            </a:r>
            <a:r>
              <a:rPr lang="de-DE" sz="3200" b="1" dirty="0">
                <a:solidFill>
                  <a:schemeClr val="accent1"/>
                </a:solidFill>
              </a:rPr>
              <a:t> Parameter - Background</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694" y="1124744"/>
            <a:ext cx="11815465" cy="2161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eck 2"/>
          <p:cNvSpPr/>
          <p:nvPr/>
        </p:nvSpPr>
        <p:spPr>
          <a:xfrm>
            <a:off x="344785" y="3358022"/>
            <a:ext cx="11521281" cy="2862322"/>
          </a:xfrm>
          <a:prstGeom prst="rect">
            <a:avLst/>
          </a:prstGeom>
        </p:spPr>
        <p:txBody>
          <a:bodyPr wrap="square">
            <a:spAutoFit/>
          </a:bodyPr>
          <a:lstStyle/>
          <a:p>
            <a:pPr marL="285750" indent="-285750" algn="just" defTabSz="914400" eaLnBrk="1" hangingPunct="1">
              <a:lnSpc>
                <a:spcPts val="3600"/>
              </a:lnSpc>
              <a:buFont typeface="Arial" panose="020B0604020202020204" pitchFamily="34" charset="0"/>
              <a:buChar char="•"/>
            </a:pPr>
            <a:r>
              <a:rPr lang="en-US" altLang="de-DE" dirty="0"/>
              <a:t>Physiographic data are retrieved from high-resolution satellite information or land registers and are aggregated to the model’s global or limited-area grid. </a:t>
            </a:r>
          </a:p>
          <a:p>
            <a:pPr marL="285750" indent="-285750" algn="just" defTabSz="914400" eaLnBrk="1" hangingPunct="1">
              <a:lnSpc>
                <a:spcPts val="3600"/>
              </a:lnSpc>
              <a:buFont typeface="Arial" panose="020B0604020202020204" pitchFamily="34" charset="0"/>
              <a:buChar char="•"/>
            </a:pPr>
            <a:r>
              <a:rPr lang="en-US" altLang="de-DE" dirty="0"/>
              <a:t>In a final processing step all available data are cross-checked for consistency (e.g., to exclude vegetation on glaciers). </a:t>
            </a:r>
          </a:p>
          <a:p>
            <a:pPr marL="285750" indent="-285750" algn="just" defTabSz="914400" eaLnBrk="1" hangingPunct="1">
              <a:lnSpc>
                <a:spcPts val="3600"/>
              </a:lnSpc>
              <a:buFont typeface="Arial" panose="020B0604020202020204" pitchFamily="34" charset="0"/>
              <a:buChar char="•"/>
            </a:pPr>
            <a:r>
              <a:rPr lang="en-US" altLang="de-DE" dirty="0"/>
              <a:t>The required model parameters are </a:t>
            </a:r>
            <a:r>
              <a:rPr lang="en-US" altLang="de-DE" dirty="0">
                <a:solidFill>
                  <a:srgbClr val="00B050"/>
                </a:solidFill>
              </a:rPr>
              <a:t>very similar </a:t>
            </a:r>
            <a:r>
              <a:rPr lang="en-US" altLang="de-DE" dirty="0"/>
              <a:t>for NWP models, but the used </a:t>
            </a:r>
            <a:r>
              <a:rPr lang="en-US" altLang="de-DE" dirty="0">
                <a:solidFill>
                  <a:srgbClr val="FF0000"/>
                </a:solidFill>
              </a:rPr>
              <a:t>data sources </a:t>
            </a:r>
            <a:r>
              <a:rPr lang="en-US" altLang="de-DE" dirty="0"/>
              <a:t>and the </a:t>
            </a:r>
            <a:r>
              <a:rPr lang="en-US" altLang="de-DE" dirty="0">
                <a:solidFill>
                  <a:srgbClr val="FF0000"/>
                </a:solidFill>
              </a:rPr>
              <a:t>applied</a:t>
            </a:r>
            <a:r>
              <a:rPr lang="en-US" altLang="de-DE" dirty="0"/>
              <a:t> </a:t>
            </a:r>
            <a:r>
              <a:rPr lang="en-US" altLang="de-DE" dirty="0">
                <a:solidFill>
                  <a:srgbClr val="FF0000"/>
                </a:solidFill>
              </a:rPr>
              <a:t>tools</a:t>
            </a:r>
            <a:r>
              <a:rPr lang="en-US" altLang="de-DE" dirty="0"/>
              <a:t> vary between different models – i.e. different mapping of geospatial information (</a:t>
            </a:r>
            <a:r>
              <a:rPr lang="en-US" altLang="de-DE" dirty="0" err="1"/>
              <a:t>Onvlee</a:t>
            </a:r>
            <a:r>
              <a:rPr lang="en-US" altLang="de-DE" dirty="0"/>
              <a:t> et al, 2014). </a:t>
            </a:r>
            <a:endParaRPr lang="de-DE" altLang="de-DE" dirty="0"/>
          </a:p>
        </p:txBody>
      </p:sp>
    </p:spTree>
    <p:extLst>
      <p:ext uri="{BB962C8B-B14F-4D97-AF65-F5344CB8AC3E}">
        <p14:creationId xmlns:p14="http://schemas.microsoft.com/office/powerpoint/2010/main" val="304876343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812CB54-31D4-444A-84C5-0ED7F3787F5A}"/>
              </a:ext>
            </a:extLst>
          </p:cNvPr>
          <p:cNvSpPr>
            <a:spLocks noChangeArrowheads="1"/>
          </p:cNvSpPr>
          <p:nvPr/>
        </p:nvSpPr>
        <p:spPr bwMode="auto">
          <a:xfrm>
            <a:off x="1854201" y="0"/>
            <a:ext cx="42767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2800" b="1">
                <a:solidFill>
                  <a:schemeClr val="accent1"/>
                </a:solidFill>
              </a:rPr>
              <a:t>Soil water transport</a:t>
            </a:r>
          </a:p>
          <a:p>
            <a:pPr eaLnBrk="1" hangingPunct="1"/>
            <a:r>
              <a:rPr lang="de-DE" altLang="de-DE" sz="2800"/>
              <a:t>Rijtema</a:t>
            </a:r>
            <a:r>
              <a:rPr lang="de-DE" altLang="de-DE" sz="2800" b="1">
                <a:solidFill>
                  <a:schemeClr val="accent1"/>
                </a:solidFill>
              </a:rPr>
              <a:t> model in TERRA</a:t>
            </a:r>
          </a:p>
        </p:txBody>
      </p:sp>
      <p:pic>
        <p:nvPicPr>
          <p:cNvPr id="40963" name="Picture 3">
            <a:extLst>
              <a:ext uri="{FF2B5EF4-FFF2-40B4-BE49-F238E27FC236}">
                <a16:creationId xmlns:a16="http://schemas.microsoft.com/office/drawing/2014/main" id="{411537D8-4AFF-46D5-880C-15C6A2EEEA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563" y="1557338"/>
            <a:ext cx="21590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4" name="Picture 4">
            <a:extLst>
              <a:ext uri="{FF2B5EF4-FFF2-40B4-BE49-F238E27FC236}">
                <a16:creationId xmlns:a16="http://schemas.microsoft.com/office/drawing/2014/main" id="{CE02E5CC-0B6D-4CA3-BAE4-E0717FBE8F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8388" y="1557338"/>
            <a:ext cx="4824412"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485" name="Picture 5">
            <a:extLst>
              <a:ext uri="{FF2B5EF4-FFF2-40B4-BE49-F238E27FC236}">
                <a16:creationId xmlns:a16="http://schemas.microsoft.com/office/drawing/2014/main" id="{0423F135-4A7F-429C-AFF6-1C4C051606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7801" y="3500438"/>
            <a:ext cx="6670675" cy="84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486" name="Picture 6">
            <a:extLst>
              <a:ext uri="{FF2B5EF4-FFF2-40B4-BE49-F238E27FC236}">
                <a16:creationId xmlns:a16="http://schemas.microsoft.com/office/drawing/2014/main" id="{CB123E3E-FDA3-4A51-A820-7A96305892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9239" y="4797426"/>
            <a:ext cx="6715125"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7" name="Rectangle 7">
            <a:extLst>
              <a:ext uri="{FF2B5EF4-FFF2-40B4-BE49-F238E27FC236}">
                <a16:creationId xmlns:a16="http://schemas.microsoft.com/office/drawing/2014/main" id="{F2C8336A-6EEE-403E-BCC7-D9588B74080D}"/>
              </a:ext>
            </a:extLst>
          </p:cNvPr>
          <p:cNvSpPr>
            <a:spLocks noChangeArrowheads="1"/>
          </p:cNvSpPr>
          <p:nvPr/>
        </p:nvSpPr>
        <p:spPr bwMode="auto">
          <a:xfrm>
            <a:off x="2141539" y="2565401"/>
            <a:ext cx="23129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b="1">
                <a:solidFill>
                  <a:schemeClr val="accent1"/>
                </a:solidFill>
              </a:rPr>
              <a:t>soil water change</a:t>
            </a:r>
          </a:p>
        </p:txBody>
      </p:sp>
      <p:sp>
        <p:nvSpPr>
          <p:cNvPr id="40968" name="Rectangle 8">
            <a:extLst>
              <a:ext uri="{FF2B5EF4-FFF2-40B4-BE49-F238E27FC236}">
                <a16:creationId xmlns:a16="http://schemas.microsoft.com/office/drawing/2014/main" id="{6782F06C-D311-4729-9B3E-127D615E8176}"/>
              </a:ext>
            </a:extLst>
          </p:cNvPr>
          <p:cNvSpPr>
            <a:spLocks noChangeArrowheads="1"/>
          </p:cNvSpPr>
          <p:nvPr/>
        </p:nvSpPr>
        <p:spPr bwMode="auto">
          <a:xfrm>
            <a:off x="5022850" y="2565401"/>
            <a:ext cx="4229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b="1">
                <a:solidFill>
                  <a:schemeClr val="accent1"/>
                </a:solidFill>
              </a:rPr>
              <a:t>soil water flux, Richards equation</a:t>
            </a:r>
          </a:p>
        </p:txBody>
      </p:sp>
      <p:sp>
        <p:nvSpPr>
          <p:cNvPr id="1556489" name="Rectangle 9">
            <a:extLst>
              <a:ext uri="{FF2B5EF4-FFF2-40B4-BE49-F238E27FC236}">
                <a16:creationId xmlns:a16="http://schemas.microsoft.com/office/drawing/2014/main" id="{C33F1A09-B064-4982-A864-CF33643ED590}"/>
              </a:ext>
            </a:extLst>
          </p:cNvPr>
          <p:cNvSpPr>
            <a:spLocks noChangeArrowheads="1"/>
          </p:cNvSpPr>
          <p:nvPr/>
        </p:nvSpPr>
        <p:spPr bwMode="auto">
          <a:xfrm>
            <a:off x="2862263" y="4221164"/>
            <a:ext cx="4424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b="1">
                <a:solidFill>
                  <a:schemeClr val="accent1"/>
                </a:solidFill>
              </a:rPr>
              <a:t>soil water diffusivity, </a:t>
            </a:r>
            <a:r>
              <a:rPr lang="de-DE" altLang="de-DE"/>
              <a:t>Rijtema (1969)</a:t>
            </a:r>
          </a:p>
        </p:txBody>
      </p:sp>
      <p:sp>
        <p:nvSpPr>
          <p:cNvPr id="1556490" name="Rectangle 10">
            <a:extLst>
              <a:ext uri="{FF2B5EF4-FFF2-40B4-BE49-F238E27FC236}">
                <a16:creationId xmlns:a16="http://schemas.microsoft.com/office/drawing/2014/main" id="{DCF61608-CC4F-456D-B414-18905EA30D19}"/>
              </a:ext>
            </a:extLst>
          </p:cNvPr>
          <p:cNvSpPr>
            <a:spLocks noChangeArrowheads="1"/>
          </p:cNvSpPr>
          <p:nvPr/>
        </p:nvSpPr>
        <p:spPr bwMode="auto">
          <a:xfrm>
            <a:off x="2933701" y="5445126"/>
            <a:ext cx="4722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b="1">
                <a:solidFill>
                  <a:schemeClr val="accent1"/>
                </a:solidFill>
              </a:rPr>
              <a:t>soil water conductivity, </a:t>
            </a:r>
            <a:r>
              <a:rPr lang="de-DE" altLang="de-DE"/>
              <a:t>Rijtema (1969)</a:t>
            </a:r>
          </a:p>
        </p:txBody>
      </p:sp>
    </p:spTree>
    <p:extLst>
      <p:ext uri="{BB962C8B-B14F-4D97-AF65-F5344CB8AC3E}">
        <p14:creationId xmlns:p14="http://schemas.microsoft.com/office/powerpoint/2010/main" val="24274498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56485"/>
                                        </p:tgtEl>
                                        <p:attrNameLst>
                                          <p:attrName>style.visibility</p:attrName>
                                        </p:attrNameLst>
                                      </p:cBhvr>
                                      <p:to>
                                        <p:strVal val="visible"/>
                                      </p:to>
                                    </p:set>
                                    <p:animEffect transition="in" filter="blinds(horizontal)">
                                      <p:cBhvr>
                                        <p:cTn id="7" dur="500"/>
                                        <p:tgtEl>
                                          <p:spTgt spid="155648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56489"/>
                                        </p:tgtEl>
                                        <p:attrNameLst>
                                          <p:attrName>style.visibility</p:attrName>
                                        </p:attrNameLst>
                                      </p:cBhvr>
                                      <p:to>
                                        <p:strVal val="visible"/>
                                      </p:to>
                                    </p:set>
                                    <p:animEffect transition="in" filter="blinds(horizontal)">
                                      <p:cBhvr>
                                        <p:cTn id="10" dur="500"/>
                                        <p:tgtEl>
                                          <p:spTgt spid="155648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556486"/>
                                        </p:tgtEl>
                                        <p:attrNameLst>
                                          <p:attrName>style.visibility</p:attrName>
                                        </p:attrNameLst>
                                      </p:cBhvr>
                                      <p:to>
                                        <p:strVal val="visible"/>
                                      </p:to>
                                    </p:set>
                                    <p:animEffect transition="in" filter="blinds(horizontal)">
                                      <p:cBhvr>
                                        <p:cTn id="15" dur="500"/>
                                        <p:tgtEl>
                                          <p:spTgt spid="155648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556490"/>
                                        </p:tgtEl>
                                        <p:attrNameLst>
                                          <p:attrName>style.visibility</p:attrName>
                                        </p:attrNameLst>
                                      </p:cBhvr>
                                      <p:to>
                                        <p:strVal val="visible"/>
                                      </p:to>
                                    </p:set>
                                    <p:animEffect transition="in" filter="blinds(horizontal)">
                                      <p:cBhvr>
                                        <p:cTn id="18" dur="500"/>
                                        <p:tgtEl>
                                          <p:spTgt spid="1556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489" grpId="0"/>
      <p:bldP spid="155649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8226" name="Rectangle 2">
            <a:extLst>
              <a:ext uri="{FF2B5EF4-FFF2-40B4-BE49-F238E27FC236}">
                <a16:creationId xmlns:a16="http://schemas.microsoft.com/office/drawing/2014/main" id="{B354F28F-E810-4094-9CBA-0D356FA146FE}"/>
              </a:ext>
            </a:extLst>
          </p:cNvPr>
          <p:cNvSpPr>
            <a:spLocks noChangeArrowheads="1"/>
          </p:cNvSpPr>
          <p:nvPr/>
        </p:nvSpPr>
        <p:spPr bwMode="auto">
          <a:xfrm>
            <a:off x="1925639" y="257176"/>
            <a:ext cx="5089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800" b="1">
                <a:solidFill>
                  <a:schemeClr val="accent1"/>
                </a:solidFill>
              </a:rPr>
              <a:t>Hydraulic properties- TERRA</a:t>
            </a:r>
          </a:p>
        </p:txBody>
      </p:sp>
      <p:sp>
        <p:nvSpPr>
          <p:cNvPr id="1588230" name="Rectangle 6">
            <a:extLst>
              <a:ext uri="{FF2B5EF4-FFF2-40B4-BE49-F238E27FC236}">
                <a16:creationId xmlns:a16="http://schemas.microsoft.com/office/drawing/2014/main" id="{9CDD9621-C5C6-4DE2-B138-D42B49F6C8B5}"/>
              </a:ext>
            </a:extLst>
          </p:cNvPr>
          <p:cNvSpPr>
            <a:spLocks noChangeArrowheads="1"/>
          </p:cNvSpPr>
          <p:nvPr/>
        </p:nvSpPr>
        <p:spPr bwMode="auto">
          <a:xfrm>
            <a:off x="6772275" y="1341438"/>
            <a:ext cx="31511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800" b="1"/>
              <a:t>Conductivity  m/s</a:t>
            </a:r>
          </a:p>
        </p:txBody>
      </p:sp>
      <p:sp>
        <p:nvSpPr>
          <p:cNvPr id="1588231" name="Rectangle 7">
            <a:extLst>
              <a:ext uri="{FF2B5EF4-FFF2-40B4-BE49-F238E27FC236}">
                <a16:creationId xmlns:a16="http://schemas.microsoft.com/office/drawing/2014/main" id="{FF79D58B-3423-4250-90C8-F67E38E5F619}"/>
              </a:ext>
            </a:extLst>
          </p:cNvPr>
          <p:cNvSpPr>
            <a:spLocks noChangeArrowheads="1"/>
          </p:cNvSpPr>
          <p:nvPr/>
        </p:nvSpPr>
        <p:spPr bwMode="auto">
          <a:xfrm>
            <a:off x="2573338" y="1341438"/>
            <a:ext cx="2851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800" b="1"/>
              <a:t>Diffusivity  m</a:t>
            </a:r>
            <a:r>
              <a:rPr lang="de-DE" altLang="de-DE" sz="2800" b="1" baseline="30000"/>
              <a:t>2</a:t>
            </a:r>
            <a:r>
              <a:rPr lang="de-DE" altLang="de-DE" sz="2800" b="1"/>
              <a:t>/s</a:t>
            </a:r>
          </a:p>
        </p:txBody>
      </p:sp>
      <p:pic>
        <p:nvPicPr>
          <p:cNvPr id="1588235" name="Picture 11">
            <a:extLst>
              <a:ext uri="{FF2B5EF4-FFF2-40B4-BE49-F238E27FC236}">
                <a16:creationId xmlns:a16="http://schemas.microsoft.com/office/drawing/2014/main" id="{2DD3AE86-B4C4-4936-9E21-7DA38F95E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938" y="2276475"/>
            <a:ext cx="5033963" cy="332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88236" name="Picture 12">
            <a:extLst>
              <a:ext uri="{FF2B5EF4-FFF2-40B4-BE49-F238E27FC236}">
                <a16:creationId xmlns:a16="http://schemas.microsoft.com/office/drawing/2014/main" id="{2A85EA27-5C77-41DA-80F1-DAC511E346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476" y="2133600"/>
            <a:ext cx="4968875" cy="34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938" name="Rectangle 2">
            <a:extLst>
              <a:ext uri="{FF2B5EF4-FFF2-40B4-BE49-F238E27FC236}">
                <a16:creationId xmlns:a16="http://schemas.microsoft.com/office/drawing/2014/main" id="{80F03D2F-07E5-4371-942D-8616D1FD0907}"/>
              </a:ext>
            </a:extLst>
          </p:cNvPr>
          <p:cNvSpPr>
            <a:spLocks noChangeArrowheads="1"/>
          </p:cNvSpPr>
          <p:nvPr/>
        </p:nvSpPr>
        <p:spPr bwMode="auto">
          <a:xfrm>
            <a:off x="1925639" y="257176"/>
            <a:ext cx="44164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800" b="1">
                <a:solidFill>
                  <a:schemeClr val="accent1"/>
                </a:solidFill>
              </a:rPr>
              <a:t>Hydraulic properties- IFS</a:t>
            </a:r>
          </a:p>
        </p:txBody>
      </p:sp>
      <p:pic>
        <p:nvPicPr>
          <p:cNvPr id="1575939" name="Picture 3">
            <a:extLst>
              <a:ext uri="{FF2B5EF4-FFF2-40B4-BE49-F238E27FC236}">
                <a16:creationId xmlns:a16="http://schemas.microsoft.com/office/drawing/2014/main" id="{E3F5682D-03FA-4E56-9306-0B05D18F7B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75" y="1773238"/>
            <a:ext cx="9505950" cy="375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75940" name="Picture 4">
            <a:extLst>
              <a:ext uri="{FF2B5EF4-FFF2-40B4-BE49-F238E27FC236}">
                <a16:creationId xmlns:a16="http://schemas.microsoft.com/office/drawing/2014/main" id="{0C3334AD-A171-4F27-A4CA-F9503080D3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564" y="5516563"/>
            <a:ext cx="8123237"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75941" name="Rectangle 5">
            <a:extLst>
              <a:ext uri="{FF2B5EF4-FFF2-40B4-BE49-F238E27FC236}">
                <a16:creationId xmlns:a16="http://schemas.microsoft.com/office/drawing/2014/main" id="{88DE0F50-CFC6-4BBB-B3BA-BC452BA3AD65}"/>
              </a:ext>
            </a:extLst>
          </p:cNvPr>
          <p:cNvSpPr>
            <a:spLocks noChangeArrowheads="1"/>
          </p:cNvSpPr>
          <p:nvPr/>
        </p:nvSpPr>
        <p:spPr bwMode="auto">
          <a:xfrm>
            <a:off x="2286000" y="6165850"/>
            <a:ext cx="16716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a:solidFill>
                  <a:schemeClr val="accent1"/>
                </a:solidFill>
              </a:rPr>
              <a:t>IFS documentation</a:t>
            </a:r>
          </a:p>
        </p:txBody>
      </p:sp>
      <p:sp>
        <p:nvSpPr>
          <p:cNvPr id="1575942" name="Rectangle 6">
            <a:extLst>
              <a:ext uri="{FF2B5EF4-FFF2-40B4-BE49-F238E27FC236}">
                <a16:creationId xmlns:a16="http://schemas.microsoft.com/office/drawing/2014/main" id="{151C2110-8963-4CB0-B3A9-6F27202D26D6}"/>
              </a:ext>
            </a:extLst>
          </p:cNvPr>
          <p:cNvSpPr>
            <a:spLocks noChangeArrowheads="1"/>
          </p:cNvSpPr>
          <p:nvPr/>
        </p:nvSpPr>
        <p:spPr bwMode="auto">
          <a:xfrm>
            <a:off x="6772275" y="1341438"/>
            <a:ext cx="31511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800" b="1"/>
              <a:t>Conductivity  m/s</a:t>
            </a:r>
          </a:p>
        </p:txBody>
      </p:sp>
      <p:sp>
        <p:nvSpPr>
          <p:cNvPr id="1575943" name="Rectangle 7">
            <a:extLst>
              <a:ext uri="{FF2B5EF4-FFF2-40B4-BE49-F238E27FC236}">
                <a16:creationId xmlns:a16="http://schemas.microsoft.com/office/drawing/2014/main" id="{07F549E1-E739-4B6C-8CD7-0D44BDB7C041}"/>
              </a:ext>
            </a:extLst>
          </p:cNvPr>
          <p:cNvSpPr>
            <a:spLocks noChangeArrowheads="1"/>
          </p:cNvSpPr>
          <p:nvPr/>
        </p:nvSpPr>
        <p:spPr bwMode="auto">
          <a:xfrm>
            <a:off x="2573338" y="1341438"/>
            <a:ext cx="2851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800" b="1"/>
              <a:t>Diffusivity  m</a:t>
            </a:r>
            <a:r>
              <a:rPr lang="de-DE" altLang="de-DE" sz="2800" b="1" baseline="30000"/>
              <a:t>2</a:t>
            </a:r>
            <a:r>
              <a:rPr lang="de-DE" altLang="de-DE" sz="2800" b="1"/>
              <a:t>/s</a:t>
            </a:r>
          </a:p>
        </p:txBody>
      </p:sp>
      <p:sp>
        <p:nvSpPr>
          <p:cNvPr id="1575944" name="Line 8">
            <a:extLst>
              <a:ext uri="{FF2B5EF4-FFF2-40B4-BE49-F238E27FC236}">
                <a16:creationId xmlns:a16="http://schemas.microsoft.com/office/drawing/2014/main" id="{5B5B8411-166E-4CF4-B2F6-0CD97249C976}"/>
              </a:ext>
            </a:extLst>
          </p:cNvPr>
          <p:cNvSpPr>
            <a:spLocks noChangeShapeType="1"/>
          </p:cNvSpPr>
          <p:nvPr/>
        </p:nvSpPr>
        <p:spPr bwMode="auto">
          <a:xfrm>
            <a:off x="3078163" y="2924176"/>
            <a:ext cx="0" cy="2017713"/>
          </a:xfrm>
          <a:prstGeom prst="line">
            <a:avLst/>
          </a:prstGeom>
          <a:noFill/>
          <a:ln w="57150">
            <a:solidFill>
              <a:srgbClr val="FF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75945" name="Line 9">
            <a:extLst>
              <a:ext uri="{FF2B5EF4-FFF2-40B4-BE49-F238E27FC236}">
                <a16:creationId xmlns:a16="http://schemas.microsoft.com/office/drawing/2014/main" id="{AF3F608A-6497-4DF2-8895-A7EF348AF0F5}"/>
              </a:ext>
            </a:extLst>
          </p:cNvPr>
          <p:cNvSpPr>
            <a:spLocks noChangeShapeType="1"/>
          </p:cNvSpPr>
          <p:nvPr/>
        </p:nvSpPr>
        <p:spPr bwMode="auto">
          <a:xfrm>
            <a:off x="9486900" y="2852738"/>
            <a:ext cx="0" cy="2017712"/>
          </a:xfrm>
          <a:prstGeom prst="line">
            <a:avLst/>
          </a:prstGeom>
          <a:noFill/>
          <a:ln w="57150">
            <a:solidFill>
              <a:srgbClr val="FF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75944"/>
                                        </p:tgtEl>
                                        <p:attrNameLst>
                                          <p:attrName>style.visibility</p:attrName>
                                        </p:attrNameLst>
                                      </p:cBhvr>
                                      <p:to>
                                        <p:strVal val="visible"/>
                                      </p:to>
                                    </p:set>
                                    <p:animEffect transition="in" filter="blinds(horizontal)">
                                      <p:cBhvr>
                                        <p:cTn id="7" dur="500"/>
                                        <p:tgtEl>
                                          <p:spTgt spid="1575944"/>
                                        </p:tgtEl>
                                      </p:cBhvr>
                                    </p:animEffect>
                                  </p:childTnLst>
                                </p:cTn>
                              </p:par>
                              <p:par>
                                <p:cTn id="8" presetID="3" presetClass="entr" presetSubtype="10" fill="hold" nodeType="withEffect">
                                  <p:stCondLst>
                                    <p:cond delay="0"/>
                                  </p:stCondLst>
                                  <p:childTnLst>
                                    <p:set>
                                      <p:cBhvr>
                                        <p:cTn id="9" dur="1" fill="hold">
                                          <p:stCondLst>
                                            <p:cond delay="0"/>
                                          </p:stCondLst>
                                        </p:cTn>
                                        <p:tgtEl>
                                          <p:spTgt spid="1575945"/>
                                        </p:tgtEl>
                                        <p:attrNameLst>
                                          <p:attrName>style.visibility</p:attrName>
                                        </p:attrNameLst>
                                      </p:cBhvr>
                                      <p:to>
                                        <p:strVal val="visible"/>
                                      </p:to>
                                    </p:set>
                                    <p:animEffect transition="in" filter="blinds(horizontal)">
                                      <p:cBhvr>
                                        <p:cTn id="10" dur="500"/>
                                        <p:tgtEl>
                                          <p:spTgt spid="1575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a:extLst>
              <a:ext uri="{FF2B5EF4-FFF2-40B4-BE49-F238E27FC236}">
                <a16:creationId xmlns:a16="http://schemas.microsoft.com/office/drawing/2014/main" id="{8FEF1376-D1AA-444A-9DBC-6F76BE9438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239" y="1341239"/>
            <a:ext cx="21590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7" name="Picture 3">
            <a:extLst>
              <a:ext uri="{FF2B5EF4-FFF2-40B4-BE49-F238E27FC236}">
                <a16:creationId xmlns:a16="http://schemas.microsoft.com/office/drawing/2014/main" id="{1D9FBE06-F26E-46F3-8382-CC0986DFC7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8064" y="1341239"/>
            <a:ext cx="4824412"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8" name="Rectangle 4">
            <a:extLst>
              <a:ext uri="{FF2B5EF4-FFF2-40B4-BE49-F238E27FC236}">
                <a16:creationId xmlns:a16="http://schemas.microsoft.com/office/drawing/2014/main" id="{F7D7A225-D157-43BE-BCC6-51E57FBCB86A}"/>
              </a:ext>
            </a:extLst>
          </p:cNvPr>
          <p:cNvSpPr>
            <a:spLocks noChangeArrowheads="1"/>
          </p:cNvSpPr>
          <p:nvPr/>
        </p:nvSpPr>
        <p:spPr bwMode="auto">
          <a:xfrm>
            <a:off x="2141215" y="2349302"/>
            <a:ext cx="23129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b="1">
                <a:solidFill>
                  <a:schemeClr val="accent1"/>
                </a:solidFill>
              </a:rPr>
              <a:t>soil water change</a:t>
            </a:r>
          </a:p>
        </p:txBody>
      </p:sp>
      <p:sp>
        <p:nvSpPr>
          <p:cNvPr id="41989" name="Rectangle 5">
            <a:extLst>
              <a:ext uri="{FF2B5EF4-FFF2-40B4-BE49-F238E27FC236}">
                <a16:creationId xmlns:a16="http://schemas.microsoft.com/office/drawing/2014/main" id="{A4872590-D41A-4953-B55A-9F6687399218}"/>
              </a:ext>
            </a:extLst>
          </p:cNvPr>
          <p:cNvSpPr>
            <a:spLocks noChangeArrowheads="1"/>
          </p:cNvSpPr>
          <p:nvPr/>
        </p:nvSpPr>
        <p:spPr bwMode="auto">
          <a:xfrm>
            <a:off x="5022526" y="2349302"/>
            <a:ext cx="4229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b="1">
                <a:solidFill>
                  <a:schemeClr val="accent1"/>
                </a:solidFill>
              </a:rPr>
              <a:t>soil water flux, Richards equation</a:t>
            </a:r>
          </a:p>
        </p:txBody>
      </p:sp>
      <p:pic>
        <p:nvPicPr>
          <p:cNvPr id="1557510" name="Picture 6">
            <a:extLst>
              <a:ext uri="{FF2B5EF4-FFF2-40B4-BE49-F238E27FC236}">
                <a16:creationId xmlns:a16="http://schemas.microsoft.com/office/drawing/2014/main" id="{7A2A1513-3DE1-47BF-9B05-22E2D0FC3E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2390" y="4005064"/>
            <a:ext cx="3443287" cy="126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7511" name="Picture 7">
            <a:extLst>
              <a:ext uri="{FF2B5EF4-FFF2-40B4-BE49-F238E27FC236}">
                <a16:creationId xmlns:a16="http://schemas.microsoft.com/office/drawing/2014/main" id="{77AAEB92-5D80-45C2-8B45-9566E4D05C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0026" y="5319515"/>
            <a:ext cx="7354888"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7512" name="Picture 8">
            <a:extLst>
              <a:ext uri="{FF2B5EF4-FFF2-40B4-BE49-F238E27FC236}">
                <a16:creationId xmlns:a16="http://schemas.microsoft.com/office/drawing/2014/main" id="{264D2863-633E-430A-993C-0D7FE8CB28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1714" y="2781102"/>
            <a:ext cx="5111751" cy="270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7513" name="Picture 9">
            <a:extLst>
              <a:ext uri="{FF2B5EF4-FFF2-40B4-BE49-F238E27FC236}">
                <a16:creationId xmlns:a16="http://schemas.microsoft.com/office/drawing/2014/main" id="{3FF181EA-1E1A-42B0-B3C9-D9BF940435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81751" y="5300464"/>
            <a:ext cx="1517650" cy="103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7514" name="Picture 10">
            <a:extLst>
              <a:ext uri="{FF2B5EF4-FFF2-40B4-BE49-F238E27FC236}">
                <a16:creationId xmlns:a16="http://schemas.microsoft.com/office/drawing/2014/main" id="{E63417AE-DB66-48BB-A5A0-FEF7E63A69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62390" y="2852539"/>
            <a:ext cx="2092325"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5" name="Rectangle 11">
            <a:extLst>
              <a:ext uri="{FF2B5EF4-FFF2-40B4-BE49-F238E27FC236}">
                <a16:creationId xmlns:a16="http://schemas.microsoft.com/office/drawing/2014/main" id="{FC6BA571-971F-40D2-AB73-FECAC5D30624}"/>
              </a:ext>
            </a:extLst>
          </p:cNvPr>
          <p:cNvSpPr>
            <a:spLocks noChangeArrowheads="1"/>
          </p:cNvSpPr>
          <p:nvPr/>
        </p:nvSpPr>
        <p:spPr bwMode="auto">
          <a:xfrm>
            <a:off x="1854201" y="0"/>
            <a:ext cx="38449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2800" b="1">
                <a:solidFill>
                  <a:schemeClr val="accent1"/>
                </a:solidFill>
              </a:rPr>
              <a:t>Soil water transport</a:t>
            </a:r>
          </a:p>
          <a:p>
            <a:pPr eaLnBrk="1" hangingPunct="1"/>
            <a:r>
              <a:rPr lang="de-DE" altLang="de-DE" sz="2800"/>
              <a:t>van Genuchten</a:t>
            </a:r>
            <a:r>
              <a:rPr lang="de-DE" altLang="de-DE" sz="2800" b="1">
                <a:solidFill>
                  <a:schemeClr val="accent1"/>
                </a:solidFill>
              </a:rPr>
              <a:t> model </a:t>
            </a:r>
          </a:p>
        </p:txBody>
      </p:sp>
    </p:spTree>
    <p:extLst>
      <p:ext uri="{BB962C8B-B14F-4D97-AF65-F5344CB8AC3E}">
        <p14:creationId xmlns:p14="http://schemas.microsoft.com/office/powerpoint/2010/main" val="164074517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57510"/>
                                        </p:tgtEl>
                                        <p:attrNameLst>
                                          <p:attrName>style.visibility</p:attrName>
                                        </p:attrNameLst>
                                      </p:cBhvr>
                                      <p:to>
                                        <p:strVal val="visible"/>
                                      </p:to>
                                    </p:set>
                                    <p:animEffect transition="in" filter="blinds(horizontal)">
                                      <p:cBhvr>
                                        <p:cTn id="7" dur="500"/>
                                        <p:tgtEl>
                                          <p:spTgt spid="1557510"/>
                                        </p:tgtEl>
                                      </p:cBhvr>
                                    </p:animEffect>
                                  </p:childTnLst>
                                </p:cTn>
                              </p:par>
                              <p:par>
                                <p:cTn id="8" presetID="3" presetClass="entr" presetSubtype="10" fill="hold" nodeType="withEffect">
                                  <p:stCondLst>
                                    <p:cond delay="0"/>
                                  </p:stCondLst>
                                  <p:childTnLst>
                                    <p:set>
                                      <p:cBhvr>
                                        <p:cTn id="9" dur="1" fill="hold">
                                          <p:stCondLst>
                                            <p:cond delay="0"/>
                                          </p:stCondLst>
                                        </p:cTn>
                                        <p:tgtEl>
                                          <p:spTgt spid="1557514"/>
                                        </p:tgtEl>
                                        <p:attrNameLst>
                                          <p:attrName>style.visibility</p:attrName>
                                        </p:attrNameLst>
                                      </p:cBhvr>
                                      <p:to>
                                        <p:strVal val="visible"/>
                                      </p:to>
                                    </p:set>
                                    <p:animEffect transition="in" filter="blinds(horizontal)">
                                      <p:cBhvr>
                                        <p:cTn id="10" dur="500"/>
                                        <p:tgtEl>
                                          <p:spTgt spid="15575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557512"/>
                                        </p:tgtEl>
                                        <p:attrNameLst>
                                          <p:attrName>style.visibility</p:attrName>
                                        </p:attrNameLst>
                                      </p:cBhvr>
                                      <p:to>
                                        <p:strVal val="visible"/>
                                      </p:to>
                                    </p:set>
                                    <p:animEffect transition="in" filter="blinds(horizontal)">
                                      <p:cBhvr>
                                        <p:cTn id="15" dur="500"/>
                                        <p:tgtEl>
                                          <p:spTgt spid="15575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557511"/>
                                        </p:tgtEl>
                                        <p:attrNameLst>
                                          <p:attrName>style.visibility</p:attrName>
                                        </p:attrNameLst>
                                      </p:cBhvr>
                                      <p:to>
                                        <p:strVal val="visible"/>
                                      </p:to>
                                    </p:set>
                                    <p:animEffect transition="in" filter="blinds(horizontal)">
                                      <p:cBhvr>
                                        <p:cTn id="20" dur="500"/>
                                        <p:tgtEl>
                                          <p:spTgt spid="15575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557513"/>
                                        </p:tgtEl>
                                        <p:attrNameLst>
                                          <p:attrName>style.visibility</p:attrName>
                                        </p:attrNameLst>
                                      </p:cBhvr>
                                      <p:to>
                                        <p:strVal val="visible"/>
                                      </p:to>
                                    </p:set>
                                    <p:animEffect transition="in" filter="blinds(horizontal)">
                                      <p:cBhvr>
                                        <p:cTn id="25" dur="500"/>
                                        <p:tgtEl>
                                          <p:spTgt spid="1557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a:extLst>
              <a:ext uri="{FF2B5EF4-FFF2-40B4-BE49-F238E27FC236}">
                <a16:creationId xmlns:a16="http://schemas.microsoft.com/office/drawing/2014/main" id="{C1EE39C5-FC24-4248-8D55-1B9D17CD51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563" y="1557338"/>
            <a:ext cx="21590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1" name="Picture 3">
            <a:extLst>
              <a:ext uri="{FF2B5EF4-FFF2-40B4-BE49-F238E27FC236}">
                <a16:creationId xmlns:a16="http://schemas.microsoft.com/office/drawing/2014/main" id="{73834B29-BA09-46A4-8987-5A325BB01E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8388" y="1557338"/>
            <a:ext cx="4824412"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2" name="Rectangle 4">
            <a:extLst>
              <a:ext uri="{FF2B5EF4-FFF2-40B4-BE49-F238E27FC236}">
                <a16:creationId xmlns:a16="http://schemas.microsoft.com/office/drawing/2014/main" id="{BBC2C13B-88AF-4E3E-92D1-11876265B971}"/>
              </a:ext>
            </a:extLst>
          </p:cNvPr>
          <p:cNvSpPr>
            <a:spLocks noChangeArrowheads="1"/>
          </p:cNvSpPr>
          <p:nvPr/>
        </p:nvSpPr>
        <p:spPr bwMode="auto">
          <a:xfrm>
            <a:off x="2141539" y="2565401"/>
            <a:ext cx="23129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b="1">
                <a:solidFill>
                  <a:schemeClr val="accent1"/>
                </a:solidFill>
              </a:rPr>
              <a:t>soil water change</a:t>
            </a:r>
          </a:p>
        </p:txBody>
      </p:sp>
      <p:sp>
        <p:nvSpPr>
          <p:cNvPr id="43013" name="Rectangle 5">
            <a:extLst>
              <a:ext uri="{FF2B5EF4-FFF2-40B4-BE49-F238E27FC236}">
                <a16:creationId xmlns:a16="http://schemas.microsoft.com/office/drawing/2014/main" id="{DBCFADEE-1FCC-49C4-B35B-D5DB1EDE9EE6}"/>
              </a:ext>
            </a:extLst>
          </p:cNvPr>
          <p:cNvSpPr>
            <a:spLocks noChangeArrowheads="1"/>
          </p:cNvSpPr>
          <p:nvPr/>
        </p:nvSpPr>
        <p:spPr bwMode="auto">
          <a:xfrm>
            <a:off x="5022850" y="2565401"/>
            <a:ext cx="4229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b="1">
                <a:solidFill>
                  <a:schemeClr val="accent1"/>
                </a:solidFill>
              </a:rPr>
              <a:t>soil water flux, Richards equation</a:t>
            </a:r>
          </a:p>
        </p:txBody>
      </p:sp>
      <p:sp>
        <p:nvSpPr>
          <p:cNvPr id="43014" name="Rectangle 6">
            <a:extLst>
              <a:ext uri="{FF2B5EF4-FFF2-40B4-BE49-F238E27FC236}">
                <a16:creationId xmlns:a16="http://schemas.microsoft.com/office/drawing/2014/main" id="{4DCF4B24-24CB-4409-B8A8-CA9173DDE9F9}"/>
              </a:ext>
            </a:extLst>
          </p:cNvPr>
          <p:cNvSpPr>
            <a:spLocks noChangeArrowheads="1"/>
          </p:cNvSpPr>
          <p:nvPr/>
        </p:nvSpPr>
        <p:spPr bwMode="auto">
          <a:xfrm>
            <a:off x="1854201" y="0"/>
            <a:ext cx="38449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2800" b="1">
                <a:solidFill>
                  <a:schemeClr val="accent1"/>
                </a:solidFill>
              </a:rPr>
              <a:t>Soil water transport</a:t>
            </a:r>
          </a:p>
          <a:p>
            <a:pPr eaLnBrk="1" hangingPunct="1"/>
            <a:r>
              <a:rPr lang="de-DE" altLang="de-DE" sz="2800"/>
              <a:t>van Genuchten</a:t>
            </a:r>
            <a:r>
              <a:rPr lang="de-DE" altLang="de-DE" sz="2800" b="1">
                <a:solidFill>
                  <a:schemeClr val="accent1"/>
                </a:solidFill>
              </a:rPr>
              <a:t> model </a:t>
            </a:r>
          </a:p>
        </p:txBody>
      </p:sp>
      <p:sp>
        <p:nvSpPr>
          <p:cNvPr id="43015" name="Rectangle 7">
            <a:extLst>
              <a:ext uri="{FF2B5EF4-FFF2-40B4-BE49-F238E27FC236}">
                <a16:creationId xmlns:a16="http://schemas.microsoft.com/office/drawing/2014/main" id="{9329BD16-90BD-42CA-8739-85DCFDA26801}"/>
              </a:ext>
            </a:extLst>
          </p:cNvPr>
          <p:cNvSpPr>
            <a:spLocks noChangeArrowheads="1"/>
          </p:cNvSpPr>
          <p:nvPr/>
        </p:nvSpPr>
        <p:spPr bwMode="auto">
          <a:xfrm>
            <a:off x="2357439" y="3573463"/>
            <a:ext cx="72659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2800" b="1">
                <a:solidFill>
                  <a:schemeClr val="accent1"/>
                </a:solidFill>
              </a:rPr>
              <a:t>Determination of required soil parameters</a:t>
            </a:r>
          </a:p>
        </p:txBody>
      </p:sp>
      <p:graphicFrame>
        <p:nvGraphicFramePr>
          <p:cNvPr id="2" name="Tabelle 1">
            <a:extLst>
              <a:ext uri="{FF2B5EF4-FFF2-40B4-BE49-F238E27FC236}">
                <a16:creationId xmlns:a16="http://schemas.microsoft.com/office/drawing/2014/main" id="{7E8F520D-511F-4CDC-AF4A-76D4DE35C005}"/>
              </a:ext>
            </a:extLst>
          </p:cNvPr>
          <p:cNvGraphicFramePr>
            <a:graphicFrameLocks noGrp="1"/>
          </p:cNvGraphicFramePr>
          <p:nvPr>
            <p:extLst/>
          </p:nvPr>
        </p:nvGraphicFramePr>
        <p:xfrm>
          <a:off x="1925886" y="4287042"/>
          <a:ext cx="8064780" cy="1013619"/>
        </p:xfrm>
        <a:graphic>
          <a:graphicData uri="http://schemas.openxmlformats.org/drawingml/2006/table">
            <a:tbl>
              <a:tblPr firstRow="1" bandRow="1">
                <a:tableStyleId>{5C22544A-7EE6-4342-B048-85BDC9FD1C3A}</a:tableStyleId>
              </a:tblPr>
              <a:tblGrid>
                <a:gridCol w="1612956">
                  <a:extLst>
                    <a:ext uri="{9D8B030D-6E8A-4147-A177-3AD203B41FA5}">
                      <a16:colId xmlns:a16="http://schemas.microsoft.com/office/drawing/2014/main" val="2237323121"/>
                    </a:ext>
                  </a:extLst>
                </a:gridCol>
                <a:gridCol w="1612956">
                  <a:extLst>
                    <a:ext uri="{9D8B030D-6E8A-4147-A177-3AD203B41FA5}">
                      <a16:colId xmlns:a16="http://schemas.microsoft.com/office/drawing/2014/main" val="3381055412"/>
                    </a:ext>
                  </a:extLst>
                </a:gridCol>
                <a:gridCol w="1612956">
                  <a:extLst>
                    <a:ext uri="{9D8B030D-6E8A-4147-A177-3AD203B41FA5}">
                      <a16:colId xmlns:a16="http://schemas.microsoft.com/office/drawing/2014/main" val="3239301372"/>
                    </a:ext>
                  </a:extLst>
                </a:gridCol>
                <a:gridCol w="1612956">
                  <a:extLst>
                    <a:ext uri="{9D8B030D-6E8A-4147-A177-3AD203B41FA5}">
                      <a16:colId xmlns:a16="http://schemas.microsoft.com/office/drawing/2014/main" val="3708476810"/>
                    </a:ext>
                  </a:extLst>
                </a:gridCol>
                <a:gridCol w="1612956">
                  <a:extLst>
                    <a:ext uri="{9D8B030D-6E8A-4147-A177-3AD203B41FA5}">
                      <a16:colId xmlns:a16="http://schemas.microsoft.com/office/drawing/2014/main" val="1484680885"/>
                    </a:ext>
                  </a:extLst>
                </a:gridCol>
              </a:tblGrid>
              <a:tr h="1013619">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527596"/>
                  </a:ext>
                </a:extLst>
              </a:tr>
            </a:tbl>
          </a:graphicData>
        </a:graphic>
      </p:graphicFrame>
      <p:pic>
        <p:nvPicPr>
          <p:cNvPr id="1558536" name="Picture 8">
            <a:extLst>
              <a:ext uri="{FF2B5EF4-FFF2-40B4-BE49-F238E27FC236}">
                <a16:creationId xmlns:a16="http://schemas.microsoft.com/office/drawing/2014/main" id="{D300B512-8793-4C89-A776-1856708CC3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4600" y="4383881"/>
            <a:ext cx="612775"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8537" name="Picture 9">
            <a:extLst>
              <a:ext uri="{FF2B5EF4-FFF2-40B4-BE49-F238E27FC236}">
                <a16:creationId xmlns:a16="http://schemas.microsoft.com/office/drawing/2014/main" id="{B1F88DB5-0D55-462A-B754-AE036E8911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5211" y="4486274"/>
            <a:ext cx="720725" cy="69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8538" name="Picture 10">
            <a:extLst>
              <a:ext uri="{FF2B5EF4-FFF2-40B4-BE49-F238E27FC236}">
                <a16:creationId xmlns:a16="http://schemas.microsoft.com/office/drawing/2014/main" id="{3AE154FD-1DD9-4DDC-80DF-18850CBC4B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9926" y="4545407"/>
            <a:ext cx="5048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8539" name="Picture 11">
            <a:extLst>
              <a:ext uri="{FF2B5EF4-FFF2-40B4-BE49-F238E27FC236}">
                <a16:creationId xmlns:a16="http://schemas.microsoft.com/office/drawing/2014/main" id="{48F3986D-A34B-485B-857B-4326B21EB8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8401" y="4452936"/>
            <a:ext cx="427037"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8540" name="Picture 12">
            <a:extLst>
              <a:ext uri="{FF2B5EF4-FFF2-40B4-BE49-F238E27FC236}">
                <a16:creationId xmlns:a16="http://schemas.microsoft.com/office/drawing/2014/main" id="{2EE0830B-FE0E-484B-BB56-2D605B54FC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06783" y="4383881"/>
            <a:ext cx="1081088"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14157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58536"/>
                                        </p:tgtEl>
                                        <p:attrNameLst>
                                          <p:attrName>style.visibility</p:attrName>
                                        </p:attrNameLst>
                                      </p:cBhvr>
                                      <p:to>
                                        <p:strVal val="visible"/>
                                      </p:to>
                                    </p:set>
                                    <p:animEffect transition="in" filter="blinds(horizontal)">
                                      <p:cBhvr>
                                        <p:cTn id="7" dur="500"/>
                                        <p:tgtEl>
                                          <p:spTgt spid="1558536"/>
                                        </p:tgtEl>
                                      </p:cBhvr>
                                    </p:animEffect>
                                  </p:childTnLst>
                                </p:cTn>
                              </p:par>
                              <p:par>
                                <p:cTn id="8" presetID="3" presetClass="entr" presetSubtype="10" fill="hold" nodeType="withEffect">
                                  <p:stCondLst>
                                    <p:cond delay="0"/>
                                  </p:stCondLst>
                                  <p:childTnLst>
                                    <p:set>
                                      <p:cBhvr>
                                        <p:cTn id="9" dur="1" fill="hold">
                                          <p:stCondLst>
                                            <p:cond delay="0"/>
                                          </p:stCondLst>
                                        </p:cTn>
                                        <p:tgtEl>
                                          <p:spTgt spid="1558537"/>
                                        </p:tgtEl>
                                        <p:attrNameLst>
                                          <p:attrName>style.visibility</p:attrName>
                                        </p:attrNameLst>
                                      </p:cBhvr>
                                      <p:to>
                                        <p:strVal val="visible"/>
                                      </p:to>
                                    </p:set>
                                    <p:animEffect transition="in" filter="blinds(horizontal)">
                                      <p:cBhvr>
                                        <p:cTn id="10" dur="500"/>
                                        <p:tgtEl>
                                          <p:spTgt spid="1558537"/>
                                        </p:tgtEl>
                                      </p:cBhvr>
                                    </p:animEffect>
                                  </p:childTnLst>
                                </p:cTn>
                              </p:par>
                              <p:par>
                                <p:cTn id="11" presetID="3" presetClass="entr" presetSubtype="10" fill="hold" nodeType="withEffect">
                                  <p:stCondLst>
                                    <p:cond delay="0"/>
                                  </p:stCondLst>
                                  <p:childTnLst>
                                    <p:set>
                                      <p:cBhvr>
                                        <p:cTn id="12" dur="1" fill="hold">
                                          <p:stCondLst>
                                            <p:cond delay="0"/>
                                          </p:stCondLst>
                                        </p:cTn>
                                        <p:tgtEl>
                                          <p:spTgt spid="1558538"/>
                                        </p:tgtEl>
                                        <p:attrNameLst>
                                          <p:attrName>style.visibility</p:attrName>
                                        </p:attrNameLst>
                                      </p:cBhvr>
                                      <p:to>
                                        <p:strVal val="visible"/>
                                      </p:to>
                                    </p:set>
                                    <p:animEffect transition="in" filter="blinds(horizontal)">
                                      <p:cBhvr>
                                        <p:cTn id="13" dur="500"/>
                                        <p:tgtEl>
                                          <p:spTgt spid="1558538"/>
                                        </p:tgtEl>
                                      </p:cBhvr>
                                    </p:animEffect>
                                  </p:childTnLst>
                                </p:cTn>
                              </p:par>
                              <p:par>
                                <p:cTn id="14" presetID="3" presetClass="entr" presetSubtype="10" fill="hold" nodeType="withEffect">
                                  <p:stCondLst>
                                    <p:cond delay="0"/>
                                  </p:stCondLst>
                                  <p:childTnLst>
                                    <p:set>
                                      <p:cBhvr>
                                        <p:cTn id="15" dur="1" fill="hold">
                                          <p:stCondLst>
                                            <p:cond delay="0"/>
                                          </p:stCondLst>
                                        </p:cTn>
                                        <p:tgtEl>
                                          <p:spTgt spid="1558539"/>
                                        </p:tgtEl>
                                        <p:attrNameLst>
                                          <p:attrName>style.visibility</p:attrName>
                                        </p:attrNameLst>
                                      </p:cBhvr>
                                      <p:to>
                                        <p:strVal val="visible"/>
                                      </p:to>
                                    </p:set>
                                    <p:animEffect transition="in" filter="blinds(horizontal)">
                                      <p:cBhvr>
                                        <p:cTn id="16" dur="500"/>
                                        <p:tgtEl>
                                          <p:spTgt spid="1558539"/>
                                        </p:tgtEl>
                                      </p:cBhvr>
                                    </p:animEffect>
                                  </p:childTnLst>
                                </p:cTn>
                              </p:par>
                              <p:par>
                                <p:cTn id="17" presetID="3" presetClass="entr" presetSubtype="10" fill="hold" nodeType="withEffect">
                                  <p:stCondLst>
                                    <p:cond delay="0"/>
                                  </p:stCondLst>
                                  <p:childTnLst>
                                    <p:set>
                                      <p:cBhvr>
                                        <p:cTn id="18" dur="1" fill="hold">
                                          <p:stCondLst>
                                            <p:cond delay="0"/>
                                          </p:stCondLst>
                                        </p:cTn>
                                        <p:tgtEl>
                                          <p:spTgt spid="1558540"/>
                                        </p:tgtEl>
                                        <p:attrNameLst>
                                          <p:attrName>style.visibility</p:attrName>
                                        </p:attrNameLst>
                                      </p:cBhvr>
                                      <p:to>
                                        <p:strVal val="visible"/>
                                      </p:to>
                                    </p:set>
                                    <p:animEffect transition="in" filter="blinds(horizontal)">
                                      <p:cBhvr>
                                        <p:cTn id="19" dur="500"/>
                                        <p:tgtEl>
                                          <p:spTgt spid="1558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4131" name="Rectangle 3">
            <a:extLst>
              <a:ext uri="{FF2B5EF4-FFF2-40B4-BE49-F238E27FC236}">
                <a16:creationId xmlns:a16="http://schemas.microsoft.com/office/drawing/2014/main" id="{634C7E88-FC04-4290-8430-A4DFDD204830}"/>
              </a:ext>
            </a:extLst>
          </p:cNvPr>
          <p:cNvSpPr>
            <a:spLocks noChangeArrowheads="1"/>
          </p:cNvSpPr>
          <p:nvPr/>
        </p:nvSpPr>
        <p:spPr bwMode="auto">
          <a:xfrm>
            <a:off x="1925638" y="257176"/>
            <a:ext cx="3541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800" b="1">
                <a:solidFill>
                  <a:schemeClr val="accent1"/>
                </a:solidFill>
              </a:rPr>
              <a:t>HWSD: COSMO-EU </a:t>
            </a:r>
          </a:p>
        </p:txBody>
      </p:sp>
      <p:pic>
        <p:nvPicPr>
          <p:cNvPr id="1584132" name="Picture 4" descr="fr_sand_hwsd">
            <a:extLst>
              <a:ext uri="{FF2B5EF4-FFF2-40B4-BE49-F238E27FC236}">
                <a16:creationId xmlns:a16="http://schemas.microsoft.com/office/drawing/2014/main" id="{60A2049F-77E0-4710-91E8-63FBACBAB9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75" y="1052513"/>
            <a:ext cx="9525000" cy="6191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5154" name="Rectangle 2">
            <a:extLst>
              <a:ext uri="{FF2B5EF4-FFF2-40B4-BE49-F238E27FC236}">
                <a16:creationId xmlns:a16="http://schemas.microsoft.com/office/drawing/2014/main" id="{9F9CFCF9-A7E2-4289-804D-825A798EE8E6}"/>
              </a:ext>
            </a:extLst>
          </p:cNvPr>
          <p:cNvSpPr>
            <a:spLocks noChangeArrowheads="1"/>
          </p:cNvSpPr>
          <p:nvPr/>
        </p:nvSpPr>
        <p:spPr bwMode="auto">
          <a:xfrm>
            <a:off x="1925639" y="257176"/>
            <a:ext cx="34432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800" b="1">
                <a:solidFill>
                  <a:schemeClr val="accent1"/>
                </a:solidFill>
              </a:rPr>
              <a:t>HWSD: COSMO-EU</a:t>
            </a:r>
          </a:p>
        </p:txBody>
      </p:sp>
      <p:pic>
        <p:nvPicPr>
          <p:cNvPr id="1585155" name="Picture 3" descr="fr_silt_hwsd">
            <a:extLst>
              <a:ext uri="{FF2B5EF4-FFF2-40B4-BE49-F238E27FC236}">
                <a16:creationId xmlns:a16="http://schemas.microsoft.com/office/drawing/2014/main" id="{F8B722F1-938E-47F8-8E9B-61EF31472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75" y="1052513"/>
            <a:ext cx="9525000" cy="6191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6178" name="Rectangle 2">
            <a:extLst>
              <a:ext uri="{FF2B5EF4-FFF2-40B4-BE49-F238E27FC236}">
                <a16:creationId xmlns:a16="http://schemas.microsoft.com/office/drawing/2014/main" id="{FC7FE8A9-DF9F-4304-8D39-194F33AC8A7B}"/>
              </a:ext>
            </a:extLst>
          </p:cNvPr>
          <p:cNvSpPr>
            <a:spLocks noChangeArrowheads="1"/>
          </p:cNvSpPr>
          <p:nvPr/>
        </p:nvSpPr>
        <p:spPr bwMode="auto">
          <a:xfrm>
            <a:off x="1925639" y="257176"/>
            <a:ext cx="34432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800" b="1">
                <a:solidFill>
                  <a:schemeClr val="accent1"/>
                </a:solidFill>
              </a:rPr>
              <a:t>HWSD: COSMO-EU</a:t>
            </a:r>
          </a:p>
        </p:txBody>
      </p:sp>
      <p:pic>
        <p:nvPicPr>
          <p:cNvPr id="1586180" name="Picture 4" descr="fr_om_hwsd">
            <a:extLst>
              <a:ext uri="{FF2B5EF4-FFF2-40B4-BE49-F238E27FC236}">
                <a16:creationId xmlns:a16="http://schemas.microsoft.com/office/drawing/2014/main" id="{426EF35A-2286-46A9-B935-FE2293BDA9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938" y="1052513"/>
            <a:ext cx="9525001" cy="6191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02" name="Rectangle 2">
            <a:extLst>
              <a:ext uri="{FF2B5EF4-FFF2-40B4-BE49-F238E27FC236}">
                <a16:creationId xmlns:a16="http://schemas.microsoft.com/office/drawing/2014/main" id="{98C8220E-9BEC-4781-8BF5-FE63E515EC2F}"/>
              </a:ext>
            </a:extLst>
          </p:cNvPr>
          <p:cNvSpPr>
            <a:spLocks noChangeArrowheads="1"/>
          </p:cNvSpPr>
          <p:nvPr/>
        </p:nvSpPr>
        <p:spPr bwMode="auto">
          <a:xfrm>
            <a:off x="1925639" y="257176"/>
            <a:ext cx="34432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800" b="1">
                <a:solidFill>
                  <a:schemeClr val="accent1"/>
                </a:solidFill>
              </a:rPr>
              <a:t>HWSD: COSMO-EU</a:t>
            </a:r>
          </a:p>
        </p:txBody>
      </p:sp>
      <p:pic>
        <p:nvPicPr>
          <p:cNvPr id="1587204" name="Picture 4" descr="bd_hwsd">
            <a:extLst>
              <a:ext uri="{FF2B5EF4-FFF2-40B4-BE49-F238E27FC236}">
                <a16:creationId xmlns:a16="http://schemas.microsoft.com/office/drawing/2014/main" id="{E53FA2B8-2367-44CD-A315-736091F984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938" y="1052513"/>
            <a:ext cx="9525001" cy="6191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F1BC18B-F083-4D8F-92C7-0E94B43993A0}"/>
              </a:ext>
            </a:extLst>
          </p:cNvPr>
          <p:cNvSpPr>
            <a:spLocks noChangeArrowheads="1"/>
          </p:cNvSpPr>
          <p:nvPr/>
        </p:nvSpPr>
        <p:spPr bwMode="auto">
          <a:xfrm>
            <a:off x="1925638" y="257176"/>
            <a:ext cx="35671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2800" b="1">
                <a:solidFill>
                  <a:schemeClr val="accent1"/>
                </a:solidFill>
              </a:rPr>
              <a:t>FAO – sand fraction</a:t>
            </a:r>
          </a:p>
        </p:txBody>
      </p:sp>
      <p:pic>
        <p:nvPicPr>
          <p:cNvPr id="20483" name="Picture 6" descr="fao_fr_sand">
            <a:extLst>
              <a:ext uri="{FF2B5EF4-FFF2-40B4-BE49-F238E27FC236}">
                <a16:creationId xmlns:a16="http://schemas.microsoft.com/office/drawing/2014/main" id="{AD45BF45-0EBF-4277-A352-BEED3F62F0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75" y="1052513"/>
            <a:ext cx="9525000"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7509" name="Picture 5" descr="Profile photograph of an Histosols">
            <a:extLst>
              <a:ext uri="{FF2B5EF4-FFF2-40B4-BE49-F238E27FC236}">
                <a16:creationId xmlns:a16="http://schemas.microsoft.com/office/drawing/2014/main" id="{1F9CEC67-D837-4582-B01F-9E64B99AC0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0100" y="1196976"/>
            <a:ext cx="1296988" cy="2519363"/>
          </a:xfrm>
          <a:prstGeom prst="rect">
            <a:avLst/>
          </a:prstGeom>
          <a:noFill/>
          <a:extLst>
            <a:ext uri="{909E8E84-426E-40DD-AFC4-6F175D3DCCD1}">
              <a14:hiddenFill xmlns:a14="http://schemas.microsoft.com/office/drawing/2010/main">
                <a:solidFill>
                  <a:srgbClr val="FFFFFF"/>
                </a:solidFill>
              </a14:hiddenFill>
            </a:ext>
          </a:extLst>
        </p:spPr>
      </p:pic>
      <p:pic>
        <p:nvPicPr>
          <p:cNvPr id="1557510" name="Picture 6" descr="Profile photograph of an Aridisol">
            <a:extLst>
              <a:ext uri="{FF2B5EF4-FFF2-40B4-BE49-F238E27FC236}">
                <a16:creationId xmlns:a16="http://schemas.microsoft.com/office/drawing/2014/main" id="{9650B678-169F-42BB-98C8-1281B24198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9963" y="1196976"/>
            <a:ext cx="1289050" cy="2513013"/>
          </a:xfrm>
          <a:prstGeom prst="rect">
            <a:avLst/>
          </a:prstGeom>
          <a:noFill/>
          <a:extLst>
            <a:ext uri="{909E8E84-426E-40DD-AFC4-6F175D3DCCD1}">
              <a14:hiddenFill xmlns:a14="http://schemas.microsoft.com/office/drawing/2010/main">
                <a:solidFill>
                  <a:srgbClr val="FFFFFF"/>
                </a:solidFill>
              </a14:hiddenFill>
            </a:ext>
          </a:extLst>
        </p:spPr>
      </p:pic>
      <p:pic>
        <p:nvPicPr>
          <p:cNvPr id="1557511" name="Picture 7" descr="Profile photograph of an Alfisol">
            <a:extLst>
              <a:ext uri="{FF2B5EF4-FFF2-40B4-BE49-F238E27FC236}">
                <a16:creationId xmlns:a16="http://schemas.microsoft.com/office/drawing/2014/main" id="{C490DFF5-2AB8-4EDB-A3F4-40DEC49F23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0101" y="3860800"/>
            <a:ext cx="1330325" cy="2584450"/>
          </a:xfrm>
          <a:prstGeom prst="rect">
            <a:avLst/>
          </a:prstGeom>
          <a:noFill/>
          <a:extLst>
            <a:ext uri="{909E8E84-426E-40DD-AFC4-6F175D3DCCD1}">
              <a14:hiddenFill xmlns:a14="http://schemas.microsoft.com/office/drawing/2010/main">
                <a:solidFill>
                  <a:srgbClr val="FFFFFF"/>
                </a:solidFill>
              </a14:hiddenFill>
            </a:ext>
          </a:extLst>
        </p:spPr>
      </p:pic>
      <p:pic>
        <p:nvPicPr>
          <p:cNvPr id="1557512" name="Picture 8" descr="Profile photograph of an Vertisol">
            <a:extLst>
              <a:ext uri="{FF2B5EF4-FFF2-40B4-BE49-F238E27FC236}">
                <a16:creationId xmlns:a16="http://schemas.microsoft.com/office/drawing/2014/main" id="{95FD7FF9-B28D-425E-8AEC-D0D224728B9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9963" y="3860800"/>
            <a:ext cx="1325562" cy="2584450"/>
          </a:xfrm>
          <a:prstGeom prst="rect">
            <a:avLst/>
          </a:prstGeom>
          <a:noFill/>
          <a:extLst>
            <a:ext uri="{909E8E84-426E-40DD-AFC4-6F175D3DCCD1}">
              <a14:hiddenFill xmlns:a14="http://schemas.microsoft.com/office/drawing/2010/main">
                <a:solidFill>
                  <a:srgbClr val="FFFFFF"/>
                </a:solidFill>
              </a14:hiddenFill>
            </a:ext>
          </a:extLst>
        </p:spPr>
      </p:pic>
      <p:sp>
        <p:nvSpPr>
          <p:cNvPr id="1557513" name="Rectangle 9">
            <a:extLst>
              <a:ext uri="{FF2B5EF4-FFF2-40B4-BE49-F238E27FC236}">
                <a16:creationId xmlns:a16="http://schemas.microsoft.com/office/drawing/2014/main" id="{6365652D-50BA-4F32-8C32-5001DCA7CBEA}"/>
              </a:ext>
            </a:extLst>
          </p:cNvPr>
          <p:cNvSpPr>
            <a:spLocks noChangeArrowheads="1"/>
          </p:cNvSpPr>
          <p:nvPr/>
        </p:nvSpPr>
        <p:spPr bwMode="auto">
          <a:xfrm>
            <a:off x="5454650" y="1341439"/>
            <a:ext cx="4751388"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2800" b="1" dirty="0">
                <a:solidFill>
                  <a:schemeClr val="accent1"/>
                </a:solidFill>
              </a:rPr>
              <a:t>Global </a:t>
            </a:r>
            <a:r>
              <a:rPr lang="de-DE" altLang="de-DE" sz="2800" b="1" dirty="0" err="1">
                <a:solidFill>
                  <a:schemeClr val="accent1"/>
                </a:solidFill>
              </a:rPr>
              <a:t>soil</a:t>
            </a:r>
            <a:r>
              <a:rPr lang="de-DE" altLang="de-DE" sz="2800" b="1" dirty="0">
                <a:solidFill>
                  <a:schemeClr val="accent1"/>
                </a:solidFill>
              </a:rPr>
              <a:t> </a:t>
            </a:r>
            <a:r>
              <a:rPr lang="de-DE" altLang="de-DE" sz="2800" b="1" dirty="0" err="1">
                <a:solidFill>
                  <a:schemeClr val="accent1"/>
                </a:solidFill>
              </a:rPr>
              <a:t>properties</a:t>
            </a:r>
            <a:endParaRPr lang="de-DE" altLang="de-DE" sz="2800" b="1" dirty="0">
              <a:solidFill>
                <a:schemeClr val="accent1"/>
              </a:solidFill>
            </a:endParaRPr>
          </a:p>
          <a:p>
            <a:endParaRPr lang="de-DE" altLang="de-DE" sz="2800" b="1" dirty="0">
              <a:solidFill>
                <a:schemeClr val="accent1"/>
              </a:solidFill>
            </a:endParaRPr>
          </a:p>
          <a:p>
            <a:pPr>
              <a:buFontTx/>
              <a:buChar char="•"/>
            </a:pPr>
            <a:r>
              <a:rPr lang="de-DE" altLang="de-DE" sz="2400" b="1" dirty="0">
                <a:solidFill>
                  <a:schemeClr val="accent1"/>
                </a:solidFill>
              </a:rPr>
              <a:t> large </a:t>
            </a:r>
            <a:r>
              <a:rPr lang="de-DE" altLang="de-DE" sz="2400" b="1" dirty="0" err="1">
                <a:solidFill>
                  <a:schemeClr val="accent1"/>
                </a:solidFill>
              </a:rPr>
              <a:t>variability</a:t>
            </a:r>
            <a:r>
              <a:rPr lang="de-DE" altLang="de-DE" sz="2400" b="1" dirty="0">
                <a:solidFill>
                  <a:schemeClr val="accent1"/>
                </a:solidFill>
              </a:rPr>
              <a:t> in </a:t>
            </a:r>
            <a:r>
              <a:rPr lang="de-DE" altLang="de-DE" sz="2400" b="1" dirty="0" err="1">
                <a:solidFill>
                  <a:schemeClr val="accent1"/>
                </a:solidFill>
              </a:rPr>
              <a:t>space</a:t>
            </a:r>
            <a:r>
              <a:rPr lang="de-DE" altLang="de-DE" sz="2400" b="1" dirty="0">
                <a:solidFill>
                  <a:schemeClr val="accent1"/>
                </a:solidFill>
              </a:rPr>
              <a:t> !!!</a:t>
            </a:r>
          </a:p>
          <a:p>
            <a:pPr>
              <a:buFontTx/>
              <a:buChar char="•"/>
            </a:pPr>
            <a:endParaRPr lang="de-DE" altLang="de-DE" sz="2400" b="1" dirty="0">
              <a:solidFill>
                <a:schemeClr val="accent1"/>
              </a:solidFill>
            </a:endParaRPr>
          </a:p>
          <a:p>
            <a:pPr>
              <a:buFontTx/>
              <a:buChar char="•"/>
            </a:pPr>
            <a:r>
              <a:rPr lang="de-DE" altLang="de-DE" sz="2400" b="1" dirty="0">
                <a:solidFill>
                  <a:schemeClr val="accent1"/>
                </a:solidFill>
              </a:rPr>
              <a:t> </a:t>
            </a:r>
            <a:r>
              <a:rPr lang="de-DE" altLang="de-DE" sz="2400" b="1" dirty="0" err="1">
                <a:solidFill>
                  <a:schemeClr val="accent1"/>
                </a:solidFill>
              </a:rPr>
              <a:t>small</a:t>
            </a:r>
            <a:r>
              <a:rPr lang="de-DE" altLang="de-DE" sz="2400" b="1" dirty="0">
                <a:solidFill>
                  <a:schemeClr val="accent1"/>
                </a:solidFill>
              </a:rPr>
              <a:t> temporal </a:t>
            </a:r>
            <a:r>
              <a:rPr lang="de-DE" altLang="de-DE" sz="2400" b="1" dirty="0" err="1">
                <a:solidFill>
                  <a:schemeClr val="accent1"/>
                </a:solidFill>
              </a:rPr>
              <a:t>variability</a:t>
            </a:r>
            <a:endParaRPr lang="de-DE" altLang="de-DE" sz="2400" b="1" dirty="0">
              <a:solidFill>
                <a:schemeClr val="accent1"/>
              </a:solidFill>
            </a:endParaRPr>
          </a:p>
          <a:p>
            <a:pPr>
              <a:buFontTx/>
              <a:buChar char="•"/>
            </a:pPr>
            <a:endParaRPr lang="de-DE" altLang="de-DE" sz="2400" b="1" dirty="0">
              <a:solidFill>
                <a:schemeClr val="accent1"/>
              </a:solidFill>
            </a:endParaRPr>
          </a:p>
          <a:p>
            <a:pPr>
              <a:buFontTx/>
              <a:buChar char="•"/>
            </a:pPr>
            <a:r>
              <a:rPr lang="de-DE" altLang="de-DE" sz="2400" b="1" dirty="0">
                <a:solidFill>
                  <a:schemeClr val="accent1"/>
                </a:solidFill>
              </a:rPr>
              <a:t> </a:t>
            </a:r>
            <a:r>
              <a:rPr lang="de-DE" altLang="de-DE" sz="2400" b="1" dirty="0" err="1">
                <a:solidFill>
                  <a:schemeClr val="accent1"/>
                </a:solidFill>
              </a:rPr>
              <a:t>very</a:t>
            </a:r>
            <a:r>
              <a:rPr lang="de-DE" altLang="de-DE" sz="2400" b="1" dirty="0">
                <a:solidFill>
                  <a:schemeClr val="accent1"/>
                </a:solidFill>
              </a:rPr>
              <a:t> different </a:t>
            </a:r>
            <a:r>
              <a:rPr lang="de-DE" altLang="de-DE" sz="2400" b="1" dirty="0" err="1">
                <a:solidFill>
                  <a:schemeClr val="accent1"/>
                </a:solidFill>
              </a:rPr>
              <a:t>physical</a:t>
            </a:r>
            <a:r>
              <a:rPr lang="de-DE" altLang="de-DE" sz="2400" b="1" dirty="0">
                <a:solidFill>
                  <a:schemeClr val="accent1"/>
                </a:solidFill>
              </a:rPr>
              <a:t>  and </a:t>
            </a:r>
          </a:p>
          <a:p>
            <a:r>
              <a:rPr lang="de-DE" altLang="de-DE" sz="2400" b="1" dirty="0">
                <a:solidFill>
                  <a:schemeClr val="accent1"/>
                </a:solidFill>
              </a:rPr>
              <a:t>  </a:t>
            </a:r>
            <a:r>
              <a:rPr lang="de-DE" altLang="de-DE" sz="2400" b="1" dirty="0" err="1">
                <a:solidFill>
                  <a:schemeClr val="accent1"/>
                </a:solidFill>
              </a:rPr>
              <a:t>chemical</a:t>
            </a:r>
            <a:r>
              <a:rPr lang="de-DE" altLang="de-DE" sz="2400" b="1" dirty="0">
                <a:solidFill>
                  <a:schemeClr val="accent1"/>
                </a:solidFill>
              </a:rPr>
              <a:t> </a:t>
            </a:r>
            <a:r>
              <a:rPr lang="de-DE" altLang="de-DE" sz="2400" b="1" dirty="0" err="1">
                <a:solidFill>
                  <a:schemeClr val="accent1"/>
                </a:solidFill>
              </a:rPr>
              <a:t>properties</a:t>
            </a:r>
            <a:r>
              <a:rPr lang="de-DE" altLang="de-DE" sz="2400" b="1" dirty="0">
                <a:solidFill>
                  <a:schemeClr val="accent1"/>
                </a:solidFill>
              </a:rPr>
              <a:t> !!!</a:t>
            </a:r>
          </a:p>
          <a:p>
            <a:endParaRPr lang="de-DE" altLang="de-DE" sz="2400" b="1" dirty="0">
              <a:solidFill>
                <a:schemeClr val="accent1"/>
              </a:solidFill>
            </a:endParaRPr>
          </a:p>
          <a:p>
            <a:pPr algn="ctr"/>
            <a:r>
              <a:rPr lang="de-DE" altLang="de-DE" sz="2400" b="1" dirty="0">
                <a:solidFill>
                  <a:srgbClr val="FF3300"/>
                </a:solidFill>
              </a:rPr>
              <a:t>Challenge </a:t>
            </a:r>
            <a:r>
              <a:rPr lang="de-DE" altLang="de-DE" sz="2400" b="1" dirty="0" err="1">
                <a:solidFill>
                  <a:srgbClr val="FF3300"/>
                </a:solidFill>
              </a:rPr>
              <a:t>for</a:t>
            </a:r>
            <a:r>
              <a:rPr lang="de-DE" altLang="de-DE" sz="2400" b="1" dirty="0">
                <a:solidFill>
                  <a:srgbClr val="FF3300"/>
                </a:solidFill>
              </a:rPr>
              <a:t> </a:t>
            </a:r>
            <a:r>
              <a:rPr lang="de-DE" altLang="de-DE" sz="2400" b="1" dirty="0" err="1">
                <a:solidFill>
                  <a:srgbClr val="FF3300"/>
                </a:solidFill>
              </a:rPr>
              <a:t>soil</a:t>
            </a:r>
            <a:r>
              <a:rPr lang="de-DE" altLang="de-DE" sz="2400" b="1" dirty="0">
                <a:solidFill>
                  <a:srgbClr val="FF3300"/>
                </a:solidFill>
              </a:rPr>
              <a:t> </a:t>
            </a:r>
            <a:r>
              <a:rPr lang="de-DE" altLang="de-DE" sz="2400" b="1" dirty="0" err="1">
                <a:solidFill>
                  <a:srgbClr val="FF3300"/>
                </a:solidFill>
              </a:rPr>
              <a:t>models</a:t>
            </a:r>
            <a:r>
              <a:rPr lang="de-DE" altLang="de-DE" sz="2400" b="1" dirty="0">
                <a:solidFill>
                  <a:srgbClr val="FF3300"/>
                </a:solidFill>
              </a:rPr>
              <a:t> </a:t>
            </a:r>
            <a:r>
              <a:rPr lang="de-DE" altLang="de-DE" sz="2400" b="1" dirty="0" err="1">
                <a:solidFill>
                  <a:srgbClr val="FF3300"/>
                </a:solidFill>
              </a:rPr>
              <a:t>to</a:t>
            </a:r>
            <a:r>
              <a:rPr lang="de-DE" altLang="de-DE" sz="2400" b="1" dirty="0">
                <a:solidFill>
                  <a:srgbClr val="FF3300"/>
                </a:solidFill>
              </a:rPr>
              <a:t> </a:t>
            </a:r>
            <a:r>
              <a:rPr lang="de-DE" altLang="de-DE" sz="2400" b="1" dirty="0" err="1">
                <a:solidFill>
                  <a:srgbClr val="FF3300"/>
                </a:solidFill>
              </a:rPr>
              <a:t>capture</a:t>
            </a:r>
            <a:r>
              <a:rPr lang="de-DE" altLang="de-DE" sz="2400" b="1" dirty="0">
                <a:solidFill>
                  <a:srgbClr val="FF3300"/>
                </a:solidFill>
              </a:rPr>
              <a:t> </a:t>
            </a:r>
            <a:r>
              <a:rPr lang="de-DE" altLang="de-DE" sz="2400" b="1" dirty="0" err="1">
                <a:solidFill>
                  <a:srgbClr val="FF3300"/>
                </a:solidFill>
              </a:rPr>
              <a:t>the</a:t>
            </a:r>
            <a:r>
              <a:rPr lang="de-DE" altLang="de-DE" sz="2400" b="1" dirty="0">
                <a:solidFill>
                  <a:srgbClr val="FF3300"/>
                </a:solidFill>
              </a:rPr>
              <a:t> </a:t>
            </a:r>
            <a:r>
              <a:rPr lang="de-DE" altLang="de-DE" sz="2400" b="1" dirty="0" err="1">
                <a:solidFill>
                  <a:srgbClr val="FF3300"/>
                </a:solidFill>
              </a:rPr>
              <a:t>main</a:t>
            </a:r>
            <a:r>
              <a:rPr lang="de-DE" altLang="de-DE" sz="2400" b="1" dirty="0">
                <a:solidFill>
                  <a:srgbClr val="FF3300"/>
                </a:solidFill>
              </a:rPr>
              <a:t> </a:t>
            </a:r>
            <a:r>
              <a:rPr lang="de-DE" altLang="de-DE" sz="2400" b="1" dirty="0" err="1">
                <a:solidFill>
                  <a:srgbClr val="FF3300"/>
                </a:solidFill>
              </a:rPr>
              <a:t>features</a:t>
            </a:r>
            <a:r>
              <a:rPr lang="de-DE" altLang="de-DE" sz="2400" b="1" dirty="0">
                <a:solidFill>
                  <a:srgbClr val="FF3300"/>
                </a:solidFill>
              </a:rPr>
              <a:t> </a:t>
            </a:r>
            <a:r>
              <a:rPr lang="de-DE" altLang="de-DE" sz="2400" b="1" dirty="0" err="1">
                <a:solidFill>
                  <a:srgbClr val="FF3300"/>
                </a:solidFill>
              </a:rPr>
              <a:t>of</a:t>
            </a:r>
            <a:r>
              <a:rPr lang="de-DE" altLang="de-DE" sz="2400" b="1" dirty="0">
                <a:solidFill>
                  <a:srgbClr val="FF3300"/>
                </a:solidFill>
              </a:rPr>
              <a:t> </a:t>
            </a:r>
            <a:r>
              <a:rPr lang="de-DE" altLang="de-DE" sz="2400" b="1" dirty="0" err="1">
                <a:solidFill>
                  <a:srgbClr val="FF3300"/>
                </a:solidFill>
              </a:rPr>
              <a:t>the</a:t>
            </a:r>
            <a:r>
              <a:rPr lang="de-DE" altLang="de-DE" sz="2400" b="1" dirty="0">
                <a:solidFill>
                  <a:srgbClr val="FF3300"/>
                </a:solidFill>
              </a:rPr>
              <a:t> </a:t>
            </a:r>
            <a:r>
              <a:rPr lang="de-DE" altLang="de-DE" sz="2400" b="1" dirty="0" err="1">
                <a:solidFill>
                  <a:srgbClr val="FF3300"/>
                </a:solidFill>
              </a:rPr>
              <a:t>soil</a:t>
            </a:r>
            <a:r>
              <a:rPr lang="de-DE" altLang="de-DE" sz="2400" b="1" dirty="0">
                <a:solidFill>
                  <a:srgbClr val="FF3300"/>
                </a:solidFill>
              </a:rPr>
              <a:t> at </a:t>
            </a:r>
            <a:r>
              <a:rPr lang="de-DE" altLang="de-DE" sz="2400" b="1" dirty="0" err="1">
                <a:solidFill>
                  <a:srgbClr val="FF3300"/>
                </a:solidFill>
              </a:rPr>
              <a:t>every</a:t>
            </a:r>
            <a:r>
              <a:rPr lang="de-DE" altLang="de-DE" sz="2400" b="1" dirty="0">
                <a:solidFill>
                  <a:srgbClr val="FF3300"/>
                </a:solidFill>
              </a:rPr>
              <a:t> </a:t>
            </a:r>
            <a:r>
              <a:rPr lang="de-DE" altLang="de-DE" sz="2400" b="1" dirty="0" err="1">
                <a:solidFill>
                  <a:srgbClr val="FF3300"/>
                </a:solidFill>
              </a:rPr>
              <a:t>gridpoint</a:t>
            </a:r>
            <a:endParaRPr lang="de-DE" altLang="de-DE" sz="2400" b="1" dirty="0">
              <a:solidFill>
                <a:srgbClr val="FF3300"/>
              </a:solidFill>
            </a:endParaRPr>
          </a:p>
          <a:p>
            <a:endParaRPr lang="de-DE" altLang="de-DE" sz="2400" b="1" dirty="0">
              <a:solidFill>
                <a:schemeClr val="accent1"/>
              </a:solidFill>
            </a:endParaRPr>
          </a:p>
          <a:p>
            <a:endParaRPr lang="de-DE" altLang="de-DE" b="1" dirty="0">
              <a:solidFill>
                <a:schemeClr val="accent1"/>
              </a:solidFill>
            </a:endParaRPr>
          </a:p>
        </p:txBody>
      </p:sp>
      <p:sp>
        <p:nvSpPr>
          <p:cNvPr id="8" name="Rechteck 7">
            <a:extLst>
              <a:ext uri="{FF2B5EF4-FFF2-40B4-BE49-F238E27FC236}">
                <a16:creationId xmlns:a16="http://schemas.microsoft.com/office/drawing/2014/main" id="{C4A3E901-66F7-4EC8-818A-2F18D0CD65C4}"/>
              </a:ext>
            </a:extLst>
          </p:cNvPr>
          <p:cNvSpPr/>
          <p:nvPr/>
        </p:nvSpPr>
        <p:spPr>
          <a:xfrm>
            <a:off x="344446" y="310037"/>
            <a:ext cx="8602836" cy="615634"/>
          </a:xfrm>
          <a:prstGeom prst="rect">
            <a:avLst/>
          </a:prstGeom>
        </p:spPr>
        <p:txBody>
          <a:bodyPr wrap="none" lIns="121999" tIns="61000" rIns="121999" bIns="61000">
            <a:spAutoFit/>
          </a:bodyPr>
          <a:lstStyle/>
          <a:p>
            <a:r>
              <a:rPr lang="de-DE" sz="3200" b="1" dirty="0" err="1">
                <a:solidFill>
                  <a:schemeClr val="accent1"/>
                </a:solidFill>
              </a:rPr>
              <a:t>Physiographic</a:t>
            </a:r>
            <a:r>
              <a:rPr lang="de-DE" sz="3200" b="1" dirty="0">
                <a:solidFill>
                  <a:schemeClr val="accent1"/>
                </a:solidFill>
              </a:rPr>
              <a:t> Parameter – Resolution </a:t>
            </a:r>
            <a:r>
              <a:rPr lang="de-DE" sz="3200" b="1" dirty="0" err="1">
                <a:solidFill>
                  <a:schemeClr val="accent1"/>
                </a:solidFill>
              </a:rPr>
              <a:t>gap</a:t>
            </a:r>
            <a:endParaRPr lang="de-DE" sz="3200" b="1" dirty="0">
              <a:solidFill>
                <a:schemeClr val="accent1"/>
              </a:solidFill>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57513">
                                            <p:txEl>
                                              <p:pRg st="9" end="9"/>
                                            </p:txEl>
                                          </p:spTgt>
                                        </p:tgtEl>
                                        <p:attrNameLst>
                                          <p:attrName>style.visibility</p:attrName>
                                        </p:attrNameLst>
                                      </p:cBhvr>
                                      <p:to>
                                        <p:strVal val="visible"/>
                                      </p:to>
                                    </p:set>
                                    <p:animEffect transition="in" filter="blinds(horizontal)">
                                      <p:cBhvr>
                                        <p:cTn id="7" dur="500"/>
                                        <p:tgtEl>
                                          <p:spTgt spid="155751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D5BCF4E-9353-4F7B-9099-A07BB4EA0329}"/>
              </a:ext>
            </a:extLst>
          </p:cNvPr>
          <p:cNvSpPr>
            <a:spLocks noChangeArrowheads="1"/>
          </p:cNvSpPr>
          <p:nvPr/>
        </p:nvSpPr>
        <p:spPr bwMode="auto">
          <a:xfrm>
            <a:off x="1925639" y="257176"/>
            <a:ext cx="3902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2800" b="1">
                <a:solidFill>
                  <a:schemeClr val="accent1"/>
                </a:solidFill>
              </a:rPr>
              <a:t>HWSD – sand fraction</a:t>
            </a:r>
          </a:p>
        </p:txBody>
      </p:sp>
      <p:pic>
        <p:nvPicPr>
          <p:cNvPr id="21507" name="Picture 4" descr="hwsd_fr_sand">
            <a:extLst>
              <a:ext uri="{FF2B5EF4-FFF2-40B4-BE49-F238E27FC236}">
                <a16:creationId xmlns:a16="http://schemas.microsoft.com/office/drawing/2014/main" id="{FE4C5899-03F3-4A71-B641-072E18CBF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75" y="1052513"/>
            <a:ext cx="9525000"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C5F6048-8429-45C1-9BCA-C4DF6C676E75}"/>
              </a:ext>
            </a:extLst>
          </p:cNvPr>
          <p:cNvSpPr>
            <a:spLocks noChangeArrowheads="1"/>
          </p:cNvSpPr>
          <p:nvPr/>
        </p:nvSpPr>
        <p:spPr bwMode="auto">
          <a:xfrm>
            <a:off x="1925638" y="257176"/>
            <a:ext cx="3429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2800" b="1">
                <a:solidFill>
                  <a:schemeClr val="accent1"/>
                </a:solidFill>
              </a:rPr>
              <a:t>FAO – clay fraction</a:t>
            </a:r>
          </a:p>
        </p:txBody>
      </p:sp>
      <p:pic>
        <p:nvPicPr>
          <p:cNvPr id="22531" name="Picture 4" descr="fao_fr_clay">
            <a:extLst>
              <a:ext uri="{FF2B5EF4-FFF2-40B4-BE49-F238E27FC236}">
                <a16:creationId xmlns:a16="http://schemas.microsoft.com/office/drawing/2014/main" id="{1A9D0BD1-0A96-4190-8C83-D9CFCB2F14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75" y="1052513"/>
            <a:ext cx="9525000"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F03FB69D-B6B9-4381-BE12-7BC2CA5860FE}"/>
              </a:ext>
            </a:extLst>
          </p:cNvPr>
          <p:cNvSpPr>
            <a:spLocks noChangeArrowheads="1"/>
          </p:cNvSpPr>
          <p:nvPr/>
        </p:nvSpPr>
        <p:spPr bwMode="auto">
          <a:xfrm>
            <a:off x="1925638" y="257176"/>
            <a:ext cx="37639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2800" b="1">
                <a:solidFill>
                  <a:schemeClr val="accent1"/>
                </a:solidFill>
              </a:rPr>
              <a:t>HWSD – clay fraction</a:t>
            </a:r>
          </a:p>
        </p:txBody>
      </p:sp>
      <p:pic>
        <p:nvPicPr>
          <p:cNvPr id="23555" name="Picture 4" descr="hwsd_fr_clay">
            <a:extLst>
              <a:ext uri="{FF2B5EF4-FFF2-40B4-BE49-F238E27FC236}">
                <a16:creationId xmlns:a16="http://schemas.microsoft.com/office/drawing/2014/main" id="{90E0BB67-9056-43A4-9809-94850E3D5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75" y="1052513"/>
            <a:ext cx="9525000"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2A78D2F-13D0-4F79-8D2C-B4E92FF6EFC3}"/>
              </a:ext>
            </a:extLst>
          </p:cNvPr>
          <p:cNvSpPr>
            <a:spLocks noChangeArrowheads="1"/>
          </p:cNvSpPr>
          <p:nvPr/>
        </p:nvSpPr>
        <p:spPr bwMode="auto">
          <a:xfrm>
            <a:off x="1925638" y="257176"/>
            <a:ext cx="34464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2800" b="1">
                <a:solidFill>
                  <a:schemeClr val="accent1"/>
                </a:solidFill>
              </a:rPr>
              <a:t>FAO – pore volume</a:t>
            </a:r>
          </a:p>
        </p:txBody>
      </p:sp>
      <p:pic>
        <p:nvPicPr>
          <p:cNvPr id="24579" name="Picture 5" descr="fao_zporv">
            <a:extLst>
              <a:ext uri="{FF2B5EF4-FFF2-40B4-BE49-F238E27FC236}">
                <a16:creationId xmlns:a16="http://schemas.microsoft.com/office/drawing/2014/main" id="{6FF0F1CA-19F4-4D19-B531-2BCD24D5B3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75" y="1052513"/>
            <a:ext cx="9525000"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441F6FC-2070-46CA-B72D-96623C90FB5E}"/>
              </a:ext>
            </a:extLst>
          </p:cNvPr>
          <p:cNvSpPr>
            <a:spLocks noChangeArrowheads="1"/>
          </p:cNvSpPr>
          <p:nvPr/>
        </p:nvSpPr>
        <p:spPr bwMode="auto">
          <a:xfrm>
            <a:off x="1925639" y="257176"/>
            <a:ext cx="37814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2800" b="1">
                <a:solidFill>
                  <a:schemeClr val="accent1"/>
                </a:solidFill>
              </a:rPr>
              <a:t>HWSD – pore volume</a:t>
            </a:r>
          </a:p>
        </p:txBody>
      </p:sp>
      <p:pic>
        <p:nvPicPr>
          <p:cNvPr id="25603" name="Picture 5" descr="hwsd_zporv">
            <a:extLst>
              <a:ext uri="{FF2B5EF4-FFF2-40B4-BE49-F238E27FC236}">
                <a16:creationId xmlns:a16="http://schemas.microsoft.com/office/drawing/2014/main" id="{D4A9327B-109C-4D5A-98DD-C2FD0BC4E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75" y="1052513"/>
            <a:ext cx="9525000"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B46D5F6-0C00-4F9F-BC57-D2792765A141}"/>
              </a:ext>
            </a:extLst>
          </p:cNvPr>
          <p:cNvSpPr>
            <a:spLocks noChangeArrowheads="1"/>
          </p:cNvSpPr>
          <p:nvPr/>
        </p:nvSpPr>
        <p:spPr bwMode="auto">
          <a:xfrm>
            <a:off x="1925638" y="257176"/>
            <a:ext cx="43735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2800" b="1">
                <a:solidFill>
                  <a:schemeClr val="accent1"/>
                </a:solidFill>
              </a:rPr>
              <a:t>FAO – plant wilting point</a:t>
            </a:r>
          </a:p>
        </p:txBody>
      </p:sp>
      <p:pic>
        <p:nvPicPr>
          <p:cNvPr id="26627" name="Picture 5" descr="fao_zpwp">
            <a:extLst>
              <a:ext uri="{FF2B5EF4-FFF2-40B4-BE49-F238E27FC236}">
                <a16:creationId xmlns:a16="http://schemas.microsoft.com/office/drawing/2014/main" id="{BC71B58A-1479-4F9C-8169-12EA4CE647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75" y="1052513"/>
            <a:ext cx="9525000"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0D8CE49-9EC6-40E5-94AE-257B72AD9E3A}"/>
              </a:ext>
            </a:extLst>
          </p:cNvPr>
          <p:cNvSpPr>
            <a:spLocks noChangeArrowheads="1"/>
          </p:cNvSpPr>
          <p:nvPr/>
        </p:nvSpPr>
        <p:spPr bwMode="auto">
          <a:xfrm>
            <a:off x="1925639" y="257176"/>
            <a:ext cx="4708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2800" b="1">
                <a:solidFill>
                  <a:schemeClr val="accent1"/>
                </a:solidFill>
              </a:rPr>
              <a:t>HWSD – plant wilting point</a:t>
            </a:r>
          </a:p>
        </p:txBody>
      </p:sp>
      <p:pic>
        <p:nvPicPr>
          <p:cNvPr id="27651" name="Picture 5" descr="hwsd_zpwp">
            <a:extLst>
              <a:ext uri="{FF2B5EF4-FFF2-40B4-BE49-F238E27FC236}">
                <a16:creationId xmlns:a16="http://schemas.microsoft.com/office/drawing/2014/main" id="{DCF1FAE0-4327-4B3E-A731-91F4607B9C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75" y="1052513"/>
            <a:ext cx="9525000"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1077604-251D-405A-891F-2C7FD9628B59}"/>
              </a:ext>
            </a:extLst>
          </p:cNvPr>
          <p:cNvSpPr>
            <a:spLocks noChangeArrowheads="1"/>
          </p:cNvSpPr>
          <p:nvPr/>
        </p:nvSpPr>
        <p:spPr bwMode="auto">
          <a:xfrm>
            <a:off x="1925639" y="257176"/>
            <a:ext cx="49117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2800" b="1">
                <a:solidFill>
                  <a:schemeClr val="accent1"/>
                </a:solidFill>
              </a:rPr>
              <a:t>FAO – hydraul. conductivity</a:t>
            </a:r>
          </a:p>
        </p:txBody>
      </p:sp>
      <p:pic>
        <p:nvPicPr>
          <p:cNvPr id="28675" name="Picture 5" descr="fao_zkw_eu">
            <a:extLst>
              <a:ext uri="{FF2B5EF4-FFF2-40B4-BE49-F238E27FC236}">
                <a16:creationId xmlns:a16="http://schemas.microsoft.com/office/drawing/2014/main" id="{A738B519-0E87-4AAE-A13D-47132B0964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75" y="1052513"/>
            <a:ext cx="9525000"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9ED7FA0-66FB-42AC-BBEA-A83E086406ED}"/>
              </a:ext>
            </a:extLst>
          </p:cNvPr>
          <p:cNvSpPr>
            <a:spLocks noChangeArrowheads="1"/>
          </p:cNvSpPr>
          <p:nvPr/>
        </p:nvSpPr>
        <p:spPr bwMode="auto">
          <a:xfrm>
            <a:off x="1925639" y="257176"/>
            <a:ext cx="52466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2800" b="1">
                <a:solidFill>
                  <a:schemeClr val="accent1"/>
                </a:solidFill>
              </a:rPr>
              <a:t>HWSD – hydraul. conductivity</a:t>
            </a:r>
          </a:p>
        </p:txBody>
      </p:sp>
      <p:pic>
        <p:nvPicPr>
          <p:cNvPr id="29699" name="Picture 4" descr="hwsd_zkw_eu">
            <a:extLst>
              <a:ext uri="{FF2B5EF4-FFF2-40B4-BE49-F238E27FC236}">
                <a16:creationId xmlns:a16="http://schemas.microsoft.com/office/drawing/2014/main" id="{3C02E68F-DC35-4843-83CD-9BC1BC019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75" y="1052513"/>
            <a:ext cx="9525000"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046B8024-864A-4184-9D70-F0B91610C3C3}"/>
              </a:ext>
            </a:extLst>
          </p:cNvPr>
          <p:cNvSpPr>
            <a:spLocks noChangeArrowheads="1"/>
          </p:cNvSpPr>
          <p:nvPr/>
        </p:nvSpPr>
        <p:spPr bwMode="auto">
          <a:xfrm>
            <a:off x="1925639" y="257176"/>
            <a:ext cx="491172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2800" b="1">
                <a:solidFill>
                  <a:schemeClr val="accent1"/>
                </a:solidFill>
              </a:rPr>
              <a:t>FAO – hydraul. conductivity</a:t>
            </a:r>
          </a:p>
          <a:p>
            <a:pPr eaLnBrk="1" hangingPunct="1"/>
            <a:r>
              <a:rPr lang="de-DE" altLang="de-DE" b="1">
                <a:solidFill>
                  <a:schemeClr val="accent1"/>
                </a:solidFill>
              </a:rPr>
              <a:t>model resolution: 2.8 km</a:t>
            </a:r>
          </a:p>
        </p:txBody>
      </p:sp>
      <p:pic>
        <p:nvPicPr>
          <p:cNvPr id="30723" name="Picture 4" descr="fao_zkw_de">
            <a:extLst>
              <a:ext uri="{FF2B5EF4-FFF2-40B4-BE49-F238E27FC236}">
                <a16:creationId xmlns:a16="http://schemas.microsoft.com/office/drawing/2014/main" id="{209D3A0A-DDB0-455A-BA80-B93000366F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75" y="1052513"/>
            <a:ext cx="9525000"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0400" name="Group 64">
            <a:extLst>
              <a:ext uri="{FF2B5EF4-FFF2-40B4-BE49-F238E27FC236}">
                <a16:creationId xmlns:a16="http://schemas.microsoft.com/office/drawing/2014/main" id="{29455F12-5E35-4010-9BAD-553E5E477C7E}"/>
              </a:ext>
            </a:extLst>
          </p:cNvPr>
          <p:cNvGrpSpPr>
            <a:grpSpLocks/>
          </p:cNvGrpSpPr>
          <p:nvPr/>
        </p:nvGrpSpPr>
        <p:grpSpPr bwMode="auto">
          <a:xfrm>
            <a:off x="6318251" y="1412876"/>
            <a:ext cx="3762375" cy="2143125"/>
            <a:chOff x="158" y="799"/>
            <a:chExt cx="5410" cy="2938"/>
          </a:xfrm>
        </p:grpSpPr>
        <p:pic>
          <p:nvPicPr>
            <p:cNvPr id="11308" name="Picture 65">
              <a:extLst>
                <a:ext uri="{FF2B5EF4-FFF2-40B4-BE49-F238E27FC236}">
                  <a16:creationId xmlns:a16="http://schemas.microsoft.com/office/drawing/2014/main" id="{AC20E3E9-E6FE-444A-B07C-F46B8932BB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 y="799"/>
              <a:ext cx="5364" cy="1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09" name="Picture 66">
              <a:extLst>
                <a:ext uri="{FF2B5EF4-FFF2-40B4-BE49-F238E27FC236}">
                  <a16:creationId xmlns:a16="http://schemas.microsoft.com/office/drawing/2014/main" id="{ECBCEBFA-98F0-43DD-9CF0-37C1E2E39F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 y="2523"/>
              <a:ext cx="5398" cy="1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267" name="Rectangle 2">
            <a:extLst>
              <a:ext uri="{FF2B5EF4-FFF2-40B4-BE49-F238E27FC236}">
                <a16:creationId xmlns:a16="http://schemas.microsoft.com/office/drawing/2014/main" id="{29D5A305-662C-4B8E-808E-CA2F3666147B}"/>
              </a:ext>
            </a:extLst>
          </p:cNvPr>
          <p:cNvSpPr>
            <a:spLocks noChangeArrowheads="1"/>
          </p:cNvSpPr>
          <p:nvPr/>
        </p:nvSpPr>
        <p:spPr bwMode="auto">
          <a:xfrm>
            <a:off x="773758" y="38142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2600" b="1" dirty="0">
                <a:solidFill>
                  <a:schemeClr val="accent1"/>
                </a:solidFill>
              </a:rPr>
              <a:t>Retrieval </a:t>
            </a:r>
            <a:r>
              <a:rPr lang="de-DE" altLang="de-DE" sz="2600" b="1" dirty="0" err="1">
                <a:solidFill>
                  <a:schemeClr val="accent1"/>
                </a:solidFill>
              </a:rPr>
              <a:t>of</a:t>
            </a:r>
            <a:r>
              <a:rPr lang="de-DE" altLang="de-DE" sz="2600" b="1" dirty="0">
                <a:solidFill>
                  <a:schemeClr val="accent1"/>
                </a:solidFill>
              </a:rPr>
              <a:t> </a:t>
            </a:r>
            <a:r>
              <a:rPr lang="de-DE" altLang="de-DE" sz="2600" b="1" dirty="0" err="1">
                <a:solidFill>
                  <a:schemeClr val="accent1"/>
                </a:solidFill>
              </a:rPr>
              <a:t>model</a:t>
            </a:r>
            <a:r>
              <a:rPr lang="de-DE" altLang="de-DE" sz="2600" b="1" dirty="0">
                <a:solidFill>
                  <a:schemeClr val="accent1"/>
                </a:solidFill>
              </a:rPr>
              <a:t> </a:t>
            </a:r>
            <a:r>
              <a:rPr lang="de-DE" altLang="de-DE" sz="2600" b="1" dirty="0" err="1">
                <a:solidFill>
                  <a:schemeClr val="accent1"/>
                </a:solidFill>
              </a:rPr>
              <a:t>soil</a:t>
            </a:r>
            <a:r>
              <a:rPr lang="de-DE" altLang="de-DE" sz="2600" b="1" dirty="0">
                <a:solidFill>
                  <a:schemeClr val="accent1"/>
                </a:solidFill>
              </a:rPr>
              <a:t> </a:t>
            </a:r>
            <a:r>
              <a:rPr lang="de-DE" altLang="de-DE" sz="2600" b="1" dirty="0" err="1">
                <a:solidFill>
                  <a:schemeClr val="accent1"/>
                </a:solidFill>
              </a:rPr>
              <a:t>properties</a:t>
            </a:r>
            <a:r>
              <a:rPr lang="de-DE" altLang="de-DE" sz="2600" b="1" dirty="0">
                <a:solidFill>
                  <a:schemeClr val="accent1"/>
                </a:solidFill>
              </a:rPr>
              <a:t> </a:t>
            </a:r>
            <a:r>
              <a:rPr lang="de-DE" altLang="de-DE" sz="2600" b="1" dirty="0" err="1">
                <a:solidFill>
                  <a:schemeClr val="accent1"/>
                </a:solidFill>
              </a:rPr>
              <a:t>for</a:t>
            </a:r>
            <a:r>
              <a:rPr lang="de-DE" altLang="de-DE" sz="2600" b="1" dirty="0">
                <a:solidFill>
                  <a:schemeClr val="accent1"/>
                </a:solidFill>
              </a:rPr>
              <a:t> ICON</a:t>
            </a:r>
          </a:p>
        </p:txBody>
      </p:sp>
      <p:pic>
        <p:nvPicPr>
          <p:cNvPr id="1550394" name="Picture 58" descr="FAO_new_global">
            <a:extLst>
              <a:ext uri="{FF2B5EF4-FFF2-40B4-BE49-F238E27FC236}">
                <a16:creationId xmlns:a16="http://schemas.microsoft.com/office/drawing/2014/main" id="{21FCC165-45D9-4300-816D-3524A4F7E0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8287" y="1773238"/>
            <a:ext cx="2916237"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0395" name="Rectangle 59">
            <a:extLst>
              <a:ext uri="{FF2B5EF4-FFF2-40B4-BE49-F238E27FC236}">
                <a16:creationId xmlns:a16="http://schemas.microsoft.com/office/drawing/2014/main" id="{3067CC73-DB24-4AD0-A7E6-D1ECED4C6284}"/>
              </a:ext>
            </a:extLst>
          </p:cNvPr>
          <p:cNvSpPr>
            <a:spLocks noChangeArrowheads="1"/>
          </p:cNvSpPr>
          <p:nvPr/>
        </p:nvSpPr>
        <p:spPr bwMode="auto">
          <a:xfrm>
            <a:off x="2345411" y="1341438"/>
            <a:ext cx="219551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2600" b="1"/>
              <a:t>Soil data set</a:t>
            </a:r>
          </a:p>
        </p:txBody>
      </p:sp>
      <p:sp>
        <p:nvSpPr>
          <p:cNvPr id="1550398" name="Rectangle 62">
            <a:extLst>
              <a:ext uri="{FF2B5EF4-FFF2-40B4-BE49-F238E27FC236}">
                <a16:creationId xmlns:a16="http://schemas.microsoft.com/office/drawing/2014/main" id="{E2D4E352-9318-4ED8-8937-407D28E84597}"/>
              </a:ext>
            </a:extLst>
          </p:cNvPr>
          <p:cNvSpPr>
            <a:spLocks noChangeArrowheads="1"/>
          </p:cNvSpPr>
          <p:nvPr/>
        </p:nvSpPr>
        <p:spPr bwMode="auto">
          <a:xfrm>
            <a:off x="2786118" y="3669719"/>
            <a:ext cx="2266950" cy="576262"/>
          </a:xfrm>
          <a:prstGeom prst="rect">
            <a:avLst/>
          </a:prstGeom>
          <a:solidFill>
            <a:schemeClr val="bg1"/>
          </a:solidFill>
          <a:ln w="38100">
            <a:solidFill>
              <a:schemeClr val="accent1"/>
            </a:solidFill>
            <a:miter lim="800000"/>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2600" b="1"/>
              <a:t>Soil textures</a:t>
            </a:r>
          </a:p>
        </p:txBody>
      </p:sp>
      <p:sp>
        <p:nvSpPr>
          <p:cNvPr id="1550403" name="Rectangle 67">
            <a:extLst>
              <a:ext uri="{FF2B5EF4-FFF2-40B4-BE49-F238E27FC236}">
                <a16:creationId xmlns:a16="http://schemas.microsoft.com/office/drawing/2014/main" id="{AB7A979A-C1CE-4167-AC60-2C26FE06D5DE}"/>
              </a:ext>
            </a:extLst>
          </p:cNvPr>
          <p:cNvSpPr>
            <a:spLocks noChangeArrowheads="1"/>
          </p:cNvSpPr>
          <p:nvPr/>
        </p:nvSpPr>
        <p:spPr bwMode="auto">
          <a:xfrm>
            <a:off x="2056487" y="1196975"/>
            <a:ext cx="3887787" cy="5111750"/>
          </a:xfrm>
          <a:prstGeom prst="rect">
            <a:avLst/>
          </a:prstGeom>
          <a:noFill/>
          <a:ln w="571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1550405" name="Rectangle 69">
            <a:extLst>
              <a:ext uri="{FF2B5EF4-FFF2-40B4-BE49-F238E27FC236}">
                <a16:creationId xmlns:a16="http://schemas.microsoft.com/office/drawing/2014/main" id="{B13ED68B-F3C0-4ED1-9ADC-F36F738BD0DC}"/>
              </a:ext>
            </a:extLst>
          </p:cNvPr>
          <p:cNvSpPr>
            <a:spLocks noChangeArrowheads="1"/>
          </p:cNvSpPr>
          <p:nvPr/>
        </p:nvSpPr>
        <p:spPr bwMode="auto">
          <a:xfrm>
            <a:off x="38365" y="1246225"/>
            <a:ext cx="219551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3600" b="1" dirty="0">
                <a:solidFill>
                  <a:schemeClr val="accent1"/>
                </a:solidFill>
              </a:rPr>
              <a:t>EXTPAR</a:t>
            </a:r>
          </a:p>
        </p:txBody>
      </p:sp>
      <p:grpSp>
        <p:nvGrpSpPr>
          <p:cNvPr id="1550404" name="Group 68">
            <a:extLst>
              <a:ext uri="{FF2B5EF4-FFF2-40B4-BE49-F238E27FC236}">
                <a16:creationId xmlns:a16="http://schemas.microsoft.com/office/drawing/2014/main" id="{62B62298-AB21-4A18-BDAC-816ABAFB2D9E}"/>
              </a:ext>
            </a:extLst>
          </p:cNvPr>
          <p:cNvGrpSpPr>
            <a:grpSpLocks/>
          </p:cNvGrpSpPr>
          <p:nvPr/>
        </p:nvGrpSpPr>
        <p:grpSpPr bwMode="auto">
          <a:xfrm>
            <a:off x="6534151" y="3357564"/>
            <a:ext cx="1827213" cy="2593975"/>
            <a:chOff x="4195" y="2256"/>
            <a:chExt cx="1151" cy="1634"/>
          </a:xfrm>
        </p:grpSpPr>
        <p:sp>
          <p:nvSpPr>
            <p:cNvPr id="11287" name="Rectangle 3">
              <a:extLst>
                <a:ext uri="{FF2B5EF4-FFF2-40B4-BE49-F238E27FC236}">
                  <a16:creationId xmlns:a16="http://schemas.microsoft.com/office/drawing/2014/main" id="{8F51E43A-0A8A-4CDA-9934-4FFB5E924517}"/>
                </a:ext>
              </a:extLst>
            </p:cNvPr>
            <p:cNvSpPr>
              <a:spLocks noChangeArrowheads="1"/>
            </p:cNvSpPr>
            <p:nvPr/>
          </p:nvSpPr>
          <p:spPr bwMode="auto">
            <a:xfrm>
              <a:off x="4195" y="2665"/>
              <a:ext cx="1151" cy="1225"/>
            </a:xfrm>
            <a:prstGeom prst="rect">
              <a:avLst/>
            </a:prstGeom>
            <a:solidFill>
              <a:srgbClr val="CCCC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11288" name="Rectangle 4">
              <a:extLst>
                <a:ext uri="{FF2B5EF4-FFF2-40B4-BE49-F238E27FC236}">
                  <a16:creationId xmlns:a16="http://schemas.microsoft.com/office/drawing/2014/main" id="{6BA6AC67-B9EC-4F4E-A13F-4137654BAC7E}"/>
                </a:ext>
              </a:extLst>
            </p:cNvPr>
            <p:cNvSpPr>
              <a:spLocks noChangeArrowheads="1"/>
            </p:cNvSpPr>
            <p:nvPr/>
          </p:nvSpPr>
          <p:spPr bwMode="auto">
            <a:xfrm>
              <a:off x="4195" y="2665"/>
              <a:ext cx="1151" cy="40"/>
            </a:xfrm>
            <a:prstGeom prst="rect">
              <a:avLst/>
            </a:prstGeom>
            <a:solidFill>
              <a:srgbClr val="CCCC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11289" name="Rectangle 5">
              <a:extLst>
                <a:ext uri="{FF2B5EF4-FFF2-40B4-BE49-F238E27FC236}">
                  <a16:creationId xmlns:a16="http://schemas.microsoft.com/office/drawing/2014/main" id="{508D3D46-2DC0-4CC3-A8BE-76CDB65E0D8A}"/>
                </a:ext>
              </a:extLst>
            </p:cNvPr>
            <p:cNvSpPr>
              <a:spLocks noChangeArrowheads="1"/>
            </p:cNvSpPr>
            <p:nvPr/>
          </p:nvSpPr>
          <p:spPr bwMode="auto">
            <a:xfrm>
              <a:off x="4195" y="2705"/>
              <a:ext cx="1151" cy="66"/>
            </a:xfrm>
            <a:prstGeom prst="rect">
              <a:avLst/>
            </a:prstGeom>
            <a:solidFill>
              <a:srgbClr val="CCCC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11290" name="Rectangle 6">
              <a:extLst>
                <a:ext uri="{FF2B5EF4-FFF2-40B4-BE49-F238E27FC236}">
                  <a16:creationId xmlns:a16="http://schemas.microsoft.com/office/drawing/2014/main" id="{0E1051BE-6B55-456C-92B5-74608CB00D52}"/>
                </a:ext>
              </a:extLst>
            </p:cNvPr>
            <p:cNvSpPr>
              <a:spLocks noChangeArrowheads="1"/>
            </p:cNvSpPr>
            <p:nvPr/>
          </p:nvSpPr>
          <p:spPr bwMode="auto">
            <a:xfrm>
              <a:off x="4195" y="2771"/>
              <a:ext cx="1151" cy="94"/>
            </a:xfrm>
            <a:prstGeom prst="rect">
              <a:avLst/>
            </a:prstGeom>
            <a:solidFill>
              <a:srgbClr val="CCCC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11291" name="Rectangle 7">
              <a:extLst>
                <a:ext uri="{FF2B5EF4-FFF2-40B4-BE49-F238E27FC236}">
                  <a16:creationId xmlns:a16="http://schemas.microsoft.com/office/drawing/2014/main" id="{7460CE50-8C93-425C-B737-7D8E5C12AFBA}"/>
                </a:ext>
              </a:extLst>
            </p:cNvPr>
            <p:cNvSpPr>
              <a:spLocks noChangeArrowheads="1"/>
            </p:cNvSpPr>
            <p:nvPr/>
          </p:nvSpPr>
          <p:spPr bwMode="auto">
            <a:xfrm>
              <a:off x="4195" y="2865"/>
              <a:ext cx="1151" cy="119"/>
            </a:xfrm>
            <a:prstGeom prst="rect">
              <a:avLst/>
            </a:prstGeom>
            <a:solidFill>
              <a:srgbClr val="CCCC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11292" name="Rectangle 8">
              <a:extLst>
                <a:ext uri="{FF2B5EF4-FFF2-40B4-BE49-F238E27FC236}">
                  <a16:creationId xmlns:a16="http://schemas.microsoft.com/office/drawing/2014/main" id="{A8325A15-12ED-45DC-A993-BCF385F0E9D5}"/>
                </a:ext>
              </a:extLst>
            </p:cNvPr>
            <p:cNvSpPr>
              <a:spLocks noChangeArrowheads="1"/>
            </p:cNvSpPr>
            <p:nvPr/>
          </p:nvSpPr>
          <p:spPr bwMode="auto">
            <a:xfrm>
              <a:off x="4195" y="2984"/>
              <a:ext cx="1151" cy="174"/>
            </a:xfrm>
            <a:prstGeom prst="rect">
              <a:avLst/>
            </a:prstGeom>
            <a:solidFill>
              <a:srgbClr val="CCCC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11293" name="Rectangle 9">
              <a:extLst>
                <a:ext uri="{FF2B5EF4-FFF2-40B4-BE49-F238E27FC236}">
                  <a16:creationId xmlns:a16="http://schemas.microsoft.com/office/drawing/2014/main" id="{355247BC-5051-4114-9501-B0B6CBC9EA33}"/>
                </a:ext>
              </a:extLst>
            </p:cNvPr>
            <p:cNvSpPr>
              <a:spLocks noChangeArrowheads="1"/>
            </p:cNvSpPr>
            <p:nvPr/>
          </p:nvSpPr>
          <p:spPr bwMode="auto">
            <a:xfrm>
              <a:off x="4195" y="3158"/>
              <a:ext cx="1151" cy="199"/>
            </a:xfrm>
            <a:prstGeom prst="rect">
              <a:avLst/>
            </a:prstGeom>
            <a:solidFill>
              <a:srgbClr val="CCCC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11294" name="Rectangle 10">
              <a:extLst>
                <a:ext uri="{FF2B5EF4-FFF2-40B4-BE49-F238E27FC236}">
                  <a16:creationId xmlns:a16="http://schemas.microsoft.com/office/drawing/2014/main" id="{C095D6A0-1650-43D8-9F34-BBE7CF3FDB18}"/>
                </a:ext>
              </a:extLst>
            </p:cNvPr>
            <p:cNvSpPr>
              <a:spLocks noChangeArrowheads="1"/>
            </p:cNvSpPr>
            <p:nvPr/>
          </p:nvSpPr>
          <p:spPr bwMode="auto">
            <a:xfrm>
              <a:off x="4195" y="3357"/>
              <a:ext cx="1151" cy="240"/>
            </a:xfrm>
            <a:prstGeom prst="rect">
              <a:avLst/>
            </a:prstGeom>
            <a:solidFill>
              <a:srgbClr val="CCCC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11295" name="Rectangle 19">
              <a:extLst>
                <a:ext uri="{FF2B5EF4-FFF2-40B4-BE49-F238E27FC236}">
                  <a16:creationId xmlns:a16="http://schemas.microsoft.com/office/drawing/2014/main" id="{2A40D0DD-6529-49D3-B527-BB84A1CEECFA}"/>
                </a:ext>
              </a:extLst>
            </p:cNvPr>
            <p:cNvSpPr>
              <a:spLocks noChangeArrowheads="1"/>
            </p:cNvSpPr>
            <p:nvPr/>
          </p:nvSpPr>
          <p:spPr bwMode="auto">
            <a:xfrm>
              <a:off x="4195" y="2529"/>
              <a:ext cx="408" cy="136"/>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grpSp>
          <p:nvGrpSpPr>
            <p:cNvPr id="11296" name="Group 22">
              <a:extLst>
                <a:ext uri="{FF2B5EF4-FFF2-40B4-BE49-F238E27FC236}">
                  <a16:creationId xmlns:a16="http://schemas.microsoft.com/office/drawing/2014/main" id="{FA8D43F6-00ED-4C7F-A2FC-F0657072EE99}"/>
                </a:ext>
              </a:extLst>
            </p:cNvPr>
            <p:cNvGrpSpPr>
              <a:grpSpLocks/>
            </p:cNvGrpSpPr>
            <p:nvPr/>
          </p:nvGrpSpPr>
          <p:grpSpPr bwMode="auto">
            <a:xfrm>
              <a:off x="5086" y="2256"/>
              <a:ext cx="186" cy="409"/>
              <a:chOff x="2925" y="1071"/>
              <a:chExt cx="227" cy="545"/>
            </a:xfrm>
          </p:grpSpPr>
          <p:sp>
            <p:nvSpPr>
              <p:cNvPr id="11304" name="AutoShape 23">
                <a:extLst>
                  <a:ext uri="{FF2B5EF4-FFF2-40B4-BE49-F238E27FC236}">
                    <a16:creationId xmlns:a16="http://schemas.microsoft.com/office/drawing/2014/main" id="{6426E9C4-B491-4396-B313-ADE5206A2619}"/>
                  </a:ext>
                </a:extLst>
              </p:cNvPr>
              <p:cNvSpPr>
                <a:spLocks noChangeArrowheads="1"/>
              </p:cNvSpPr>
              <p:nvPr/>
            </p:nvSpPr>
            <p:spPr bwMode="auto">
              <a:xfrm>
                <a:off x="2971" y="1071"/>
                <a:ext cx="136" cy="136"/>
              </a:xfrm>
              <a:prstGeom prst="triangle">
                <a:avLst>
                  <a:gd name="adj" fmla="val 50000"/>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11305" name="AutoShape 24">
                <a:extLst>
                  <a:ext uri="{FF2B5EF4-FFF2-40B4-BE49-F238E27FC236}">
                    <a16:creationId xmlns:a16="http://schemas.microsoft.com/office/drawing/2014/main" id="{4FFA98D5-C364-441A-9381-876EFE690DF4}"/>
                  </a:ext>
                </a:extLst>
              </p:cNvPr>
              <p:cNvSpPr>
                <a:spLocks noChangeArrowheads="1"/>
              </p:cNvSpPr>
              <p:nvPr/>
            </p:nvSpPr>
            <p:spPr bwMode="auto">
              <a:xfrm>
                <a:off x="2925" y="1117"/>
                <a:ext cx="226" cy="227"/>
              </a:xfrm>
              <a:prstGeom prst="triangle">
                <a:avLst>
                  <a:gd name="adj" fmla="val 50000"/>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11306" name="AutoShape 25">
                <a:extLst>
                  <a:ext uri="{FF2B5EF4-FFF2-40B4-BE49-F238E27FC236}">
                    <a16:creationId xmlns:a16="http://schemas.microsoft.com/office/drawing/2014/main" id="{22AAB335-ACE4-4050-A2B2-B7F5D1C722FC}"/>
                  </a:ext>
                </a:extLst>
              </p:cNvPr>
              <p:cNvSpPr>
                <a:spLocks noChangeArrowheads="1"/>
              </p:cNvSpPr>
              <p:nvPr/>
            </p:nvSpPr>
            <p:spPr bwMode="auto">
              <a:xfrm>
                <a:off x="2925" y="1207"/>
                <a:ext cx="227" cy="227"/>
              </a:xfrm>
              <a:prstGeom prst="triangle">
                <a:avLst>
                  <a:gd name="adj" fmla="val 50000"/>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11307" name="Rectangle 26">
                <a:extLst>
                  <a:ext uri="{FF2B5EF4-FFF2-40B4-BE49-F238E27FC236}">
                    <a16:creationId xmlns:a16="http://schemas.microsoft.com/office/drawing/2014/main" id="{1F954EF3-C887-4752-970D-6BF2A5B6AE25}"/>
                  </a:ext>
                </a:extLst>
              </p:cNvPr>
              <p:cNvSpPr>
                <a:spLocks noChangeArrowheads="1"/>
              </p:cNvSpPr>
              <p:nvPr/>
            </p:nvSpPr>
            <p:spPr bwMode="auto">
              <a:xfrm>
                <a:off x="3016" y="1434"/>
                <a:ext cx="45" cy="182"/>
              </a:xfrm>
              <a:prstGeom prst="rect">
                <a:avLst/>
              </a:prstGeom>
              <a:solidFill>
                <a:srgbClr val="9966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grpSp>
        <p:sp>
          <p:nvSpPr>
            <p:cNvPr id="11297" name="Line 27">
              <a:extLst>
                <a:ext uri="{FF2B5EF4-FFF2-40B4-BE49-F238E27FC236}">
                  <a16:creationId xmlns:a16="http://schemas.microsoft.com/office/drawing/2014/main" id="{86AB897E-C2C5-42A6-82F2-B55E975352B5}"/>
                </a:ext>
              </a:extLst>
            </p:cNvPr>
            <p:cNvSpPr>
              <a:spLocks noChangeShapeType="1"/>
            </p:cNvSpPr>
            <p:nvPr/>
          </p:nvSpPr>
          <p:spPr bwMode="auto">
            <a:xfrm>
              <a:off x="5179" y="2665"/>
              <a:ext cx="0" cy="38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98" name="Line 28">
              <a:extLst>
                <a:ext uri="{FF2B5EF4-FFF2-40B4-BE49-F238E27FC236}">
                  <a16:creationId xmlns:a16="http://schemas.microsoft.com/office/drawing/2014/main" id="{CC5FC73A-4949-4A8F-AAF5-C9C6678D84EA}"/>
                </a:ext>
              </a:extLst>
            </p:cNvPr>
            <p:cNvSpPr>
              <a:spLocks noChangeShapeType="1"/>
            </p:cNvSpPr>
            <p:nvPr/>
          </p:nvSpPr>
          <p:spPr bwMode="auto">
            <a:xfrm>
              <a:off x="5160" y="2665"/>
              <a:ext cx="1" cy="38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99" name="Line 29">
              <a:extLst>
                <a:ext uri="{FF2B5EF4-FFF2-40B4-BE49-F238E27FC236}">
                  <a16:creationId xmlns:a16="http://schemas.microsoft.com/office/drawing/2014/main" id="{7E21BE98-3A68-4E4D-B201-92141CDCCD6F}"/>
                </a:ext>
              </a:extLst>
            </p:cNvPr>
            <p:cNvSpPr>
              <a:spLocks noChangeShapeType="1"/>
            </p:cNvSpPr>
            <p:nvPr/>
          </p:nvSpPr>
          <p:spPr bwMode="auto">
            <a:xfrm>
              <a:off x="5197" y="2665"/>
              <a:ext cx="1" cy="38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300" name="Line 37">
              <a:extLst>
                <a:ext uri="{FF2B5EF4-FFF2-40B4-BE49-F238E27FC236}">
                  <a16:creationId xmlns:a16="http://schemas.microsoft.com/office/drawing/2014/main" id="{849EE059-2240-4F41-994E-8238851EE672}"/>
                </a:ext>
              </a:extLst>
            </p:cNvPr>
            <p:cNvSpPr>
              <a:spLocks noChangeShapeType="1"/>
            </p:cNvSpPr>
            <p:nvPr/>
          </p:nvSpPr>
          <p:spPr bwMode="auto">
            <a:xfrm>
              <a:off x="4195" y="2574"/>
              <a:ext cx="408"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301" name="Rectangle 38">
              <a:extLst>
                <a:ext uri="{FF2B5EF4-FFF2-40B4-BE49-F238E27FC236}">
                  <a16:creationId xmlns:a16="http://schemas.microsoft.com/office/drawing/2014/main" id="{FAC95546-CE2F-4BE2-B61D-4B6C0DA46538}"/>
                </a:ext>
              </a:extLst>
            </p:cNvPr>
            <p:cNvSpPr>
              <a:spLocks noChangeArrowheads="1"/>
            </p:cNvSpPr>
            <p:nvPr/>
          </p:nvSpPr>
          <p:spPr bwMode="auto">
            <a:xfrm>
              <a:off x="4287" y="2506"/>
              <a:ext cx="4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1200"/>
                <a:t>f_snow</a:t>
              </a:r>
            </a:p>
          </p:txBody>
        </p:sp>
        <p:sp>
          <p:nvSpPr>
            <p:cNvPr id="11302" name="Line 39">
              <a:extLst>
                <a:ext uri="{FF2B5EF4-FFF2-40B4-BE49-F238E27FC236}">
                  <a16:creationId xmlns:a16="http://schemas.microsoft.com/office/drawing/2014/main" id="{6AC7A4F2-7728-4EEB-9A9C-68CCBCD7BAD8}"/>
                </a:ext>
              </a:extLst>
            </p:cNvPr>
            <p:cNvSpPr>
              <a:spLocks noChangeShapeType="1"/>
            </p:cNvSpPr>
            <p:nvPr/>
          </p:nvSpPr>
          <p:spPr bwMode="auto">
            <a:xfrm>
              <a:off x="4603" y="2687"/>
              <a:ext cx="743" cy="1"/>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303" name="Rectangle 40">
              <a:extLst>
                <a:ext uri="{FF2B5EF4-FFF2-40B4-BE49-F238E27FC236}">
                  <a16:creationId xmlns:a16="http://schemas.microsoft.com/office/drawing/2014/main" id="{5D3436B9-920E-4214-9650-C28D77ADB74C}"/>
                </a:ext>
              </a:extLst>
            </p:cNvPr>
            <p:cNvSpPr>
              <a:spLocks noChangeArrowheads="1"/>
            </p:cNvSpPr>
            <p:nvPr/>
          </p:nvSpPr>
          <p:spPr bwMode="auto">
            <a:xfrm>
              <a:off x="4585" y="2641"/>
              <a:ext cx="55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1200"/>
                <a:t>1 - f_snow</a:t>
              </a:r>
            </a:p>
          </p:txBody>
        </p:sp>
      </p:grpSp>
      <p:sp>
        <p:nvSpPr>
          <p:cNvPr id="1550408" name="Rectangle 72">
            <a:extLst>
              <a:ext uri="{FF2B5EF4-FFF2-40B4-BE49-F238E27FC236}">
                <a16:creationId xmlns:a16="http://schemas.microsoft.com/office/drawing/2014/main" id="{8A039717-445A-45BA-ABDC-FE814B54B328}"/>
              </a:ext>
            </a:extLst>
          </p:cNvPr>
          <p:cNvSpPr>
            <a:spLocks noChangeArrowheads="1"/>
          </p:cNvSpPr>
          <p:nvPr/>
        </p:nvSpPr>
        <p:spPr bwMode="auto">
          <a:xfrm>
            <a:off x="7542213" y="1916114"/>
            <a:ext cx="2736850" cy="720725"/>
          </a:xfrm>
          <a:prstGeom prst="rect">
            <a:avLst/>
          </a:prstGeom>
          <a:solidFill>
            <a:schemeClr val="bg1"/>
          </a:solidFill>
          <a:ln w="38100">
            <a:solidFill>
              <a:schemeClr val="accent1"/>
            </a:solidFill>
            <a:miter lim="800000"/>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1800" b="1"/>
              <a:t>TERRA look-up table</a:t>
            </a:r>
            <a:br>
              <a:rPr lang="de-DE" altLang="de-DE" sz="1800" b="1"/>
            </a:br>
            <a:r>
              <a:rPr lang="de-DE" altLang="de-DE" sz="1800" b="1"/>
              <a:t>physical properties</a:t>
            </a:r>
          </a:p>
        </p:txBody>
      </p:sp>
      <p:sp>
        <p:nvSpPr>
          <p:cNvPr id="1550409" name="Rectangle 73">
            <a:extLst>
              <a:ext uri="{FF2B5EF4-FFF2-40B4-BE49-F238E27FC236}">
                <a16:creationId xmlns:a16="http://schemas.microsoft.com/office/drawing/2014/main" id="{D60A1F12-2F9F-4ADD-A676-1496A16215AF}"/>
              </a:ext>
            </a:extLst>
          </p:cNvPr>
          <p:cNvSpPr>
            <a:spLocks noChangeArrowheads="1"/>
          </p:cNvSpPr>
          <p:nvPr/>
        </p:nvSpPr>
        <p:spPr bwMode="auto">
          <a:xfrm>
            <a:off x="6750051" y="5157789"/>
            <a:ext cx="2663825" cy="433387"/>
          </a:xfrm>
          <a:prstGeom prst="rect">
            <a:avLst/>
          </a:prstGeom>
          <a:solidFill>
            <a:schemeClr val="bg1"/>
          </a:solidFill>
          <a:ln w="38100">
            <a:solidFill>
              <a:schemeClr val="accent1"/>
            </a:solidFill>
            <a:miter lim="800000"/>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1800" b="1"/>
              <a:t>TERRA SVAT model</a:t>
            </a:r>
          </a:p>
        </p:txBody>
      </p:sp>
      <p:sp>
        <p:nvSpPr>
          <p:cNvPr id="1550410" name="Rectangle 74">
            <a:extLst>
              <a:ext uri="{FF2B5EF4-FFF2-40B4-BE49-F238E27FC236}">
                <a16:creationId xmlns:a16="http://schemas.microsoft.com/office/drawing/2014/main" id="{B690AD93-9CE5-4C75-849D-64EAA76C526D}"/>
              </a:ext>
            </a:extLst>
          </p:cNvPr>
          <p:cNvSpPr>
            <a:spLocks noChangeArrowheads="1"/>
          </p:cNvSpPr>
          <p:nvPr/>
        </p:nvSpPr>
        <p:spPr bwMode="auto">
          <a:xfrm>
            <a:off x="6173789" y="1196975"/>
            <a:ext cx="4321175" cy="5111750"/>
          </a:xfrm>
          <a:prstGeom prst="rect">
            <a:avLst/>
          </a:prstGeom>
          <a:noFill/>
          <a:ln w="571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de-DE" altLang="de-DE"/>
          </a:p>
        </p:txBody>
      </p:sp>
      <p:sp>
        <p:nvSpPr>
          <p:cNvPr id="1550411" name="Rectangle 75">
            <a:extLst>
              <a:ext uri="{FF2B5EF4-FFF2-40B4-BE49-F238E27FC236}">
                <a16:creationId xmlns:a16="http://schemas.microsoft.com/office/drawing/2014/main" id="{FDF0A7EC-A8C3-4D47-A247-893D2D9E88A6}"/>
              </a:ext>
            </a:extLst>
          </p:cNvPr>
          <p:cNvSpPr>
            <a:spLocks noChangeArrowheads="1"/>
          </p:cNvSpPr>
          <p:nvPr/>
        </p:nvSpPr>
        <p:spPr bwMode="auto">
          <a:xfrm>
            <a:off x="10671417" y="1236292"/>
            <a:ext cx="2195513" cy="576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3600" b="1" dirty="0">
                <a:solidFill>
                  <a:schemeClr val="accent1"/>
                </a:solidFill>
              </a:rPr>
              <a:t>ICON</a:t>
            </a:r>
          </a:p>
        </p:txBody>
      </p:sp>
      <p:sp>
        <p:nvSpPr>
          <p:cNvPr id="1550412" name="Line 76">
            <a:extLst>
              <a:ext uri="{FF2B5EF4-FFF2-40B4-BE49-F238E27FC236}">
                <a16:creationId xmlns:a16="http://schemas.microsoft.com/office/drawing/2014/main" id="{3C6288FF-2711-443E-8385-1BB3A86FEC97}"/>
              </a:ext>
            </a:extLst>
          </p:cNvPr>
          <p:cNvSpPr>
            <a:spLocks noChangeShapeType="1"/>
          </p:cNvSpPr>
          <p:nvPr/>
        </p:nvSpPr>
        <p:spPr bwMode="auto">
          <a:xfrm>
            <a:off x="3856711" y="3284538"/>
            <a:ext cx="0" cy="360362"/>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50415" name="Line 79">
            <a:extLst>
              <a:ext uri="{FF2B5EF4-FFF2-40B4-BE49-F238E27FC236}">
                <a16:creationId xmlns:a16="http://schemas.microsoft.com/office/drawing/2014/main" id="{2A3DE7BF-7227-46EE-B782-28D3A1D7E5B2}"/>
              </a:ext>
            </a:extLst>
          </p:cNvPr>
          <p:cNvSpPr>
            <a:spLocks noChangeShapeType="1"/>
          </p:cNvSpPr>
          <p:nvPr/>
        </p:nvSpPr>
        <p:spPr bwMode="auto">
          <a:xfrm flipH="1">
            <a:off x="7686676" y="2997200"/>
            <a:ext cx="144463" cy="1295400"/>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46" name="Picture 3" descr="U:\cosmo_500_soiltype_hwsd.png">
            <a:extLst>
              <a:ext uri="{FF2B5EF4-FFF2-40B4-BE49-F238E27FC236}">
                <a16:creationId xmlns:a16="http://schemas.microsoft.com/office/drawing/2014/main" id="{FE55F391-1CDF-4D0F-B2D6-A2E7E07203C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913" t="13582" r="37734" b="13010"/>
          <a:stretch/>
        </p:blipFill>
        <p:spPr bwMode="auto">
          <a:xfrm>
            <a:off x="8832465" y="3102667"/>
            <a:ext cx="1675362" cy="1675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0414" name="Line 78">
            <a:extLst>
              <a:ext uri="{FF2B5EF4-FFF2-40B4-BE49-F238E27FC236}">
                <a16:creationId xmlns:a16="http://schemas.microsoft.com/office/drawing/2014/main" id="{42CFEB24-7EB8-4798-9637-524A267A9163}"/>
              </a:ext>
            </a:extLst>
          </p:cNvPr>
          <p:cNvSpPr>
            <a:spLocks noChangeShapeType="1"/>
          </p:cNvSpPr>
          <p:nvPr/>
        </p:nvSpPr>
        <p:spPr bwMode="auto">
          <a:xfrm flipH="1" flipV="1">
            <a:off x="9342438" y="2852738"/>
            <a:ext cx="431800" cy="863600"/>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50407" name="Rectangle 71">
            <a:extLst>
              <a:ext uri="{FF2B5EF4-FFF2-40B4-BE49-F238E27FC236}">
                <a16:creationId xmlns:a16="http://schemas.microsoft.com/office/drawing/2014/main" id="{D455D8D6-B4DC-4D1F-95AC-B4F7964AFB39}"/>
              </a:ext>
            </a:extLst>
          </p:cNvPr>
          <p:cNvSpPr>
            <a:spLocks noChangeArrowheads="1"/>
          </p:cNvSpPr>
          <p:nvPr/>
        </p:nvSpPr>
        <p:spPr bwMode="auto">
          <a:xfrm>
            <a:off x="8531899" y="4603169"/>
            <a:ext cx="2266950" cy="433388"/>
          </a:xfrm>
          <a:prstGeom prst="rect">
            <a:avLst/>
          </a:prstGeom>
          <a:solidFill>
            <a:schemeClr val="bg1"/>
          </a:solidFill>
          <a:ln w="38100">
            <a:solidFill>
              <a:schemeClr val="accent1"/>
            </a:solidFill>
            <a:miter lim="800000"/>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1800" b="1" dirty="0"/>
              <a:t>TERRA </a:t>
            </a:r>
            <a:r>
              <a:rPr lang="de-DE" altLang="de-DE" sz="1800" b="1" dirty="0" err="1"/>
              <a:t>soil</a:t>
            </a:r>
            <a:r>
              <a:rPr lang="de-DE" altLang="de-DE" sz="1800" b="1" dirty="0"/>
              <a:t> </a:t>
            </a:r>
            <a:r>
              <a:rPr lang="de-DE" altLang="de-DE" sz="1800" b="1" dirty="0" err="1"/>
              <a:t>types</a:t>
            </a:r>
            <a:endParaRPr lang="de-DE" altLang="de-DE" sz="1800" b="1" dirty="0"/>
          </a:p>
        </p:txBody>
      </p:sp>
      <p:pic>
        <p:nvPicPr>
          <p:cNvPr id="47" name="Picture 3" descr="U:\cosmo_500_soiltype_hwsd.png">
            <a:extLst>
              <a:ext uri="{FF2B5EF4-FFF2-40B4-BE49-F238E27FC236}">
                <a16:creationId xmlns:a16="http://schemas.microsoft.com/office/drawing/2014/main" id="{4A08203B-1413-49CE-B649-7ED7B5A4492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913" t="13582" r="37734" b="13010"/>
          <a:stretch/>
        </p:blipFill>
        <p:spPr bwMode="auto">
          <a:xfrm>
            <a:off x="3118017" y="4317832"/>
            <a:ext cx="1524867" cy="152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0399" name="Rectangle 63">
            <a:extLst>
              <a:ext uri="{FF2B5EF4-FFF2-40B4-BE49-F238E27FC236}">
                <a16:creationId xmlns:a16="http://schemas.microsoft.com/office/drawing/2014/main" id="{3C2C8210-C362-4C4D-A124-C1E9CD1DD8F6}"/>
              </a:ext>
            </a:extLst>
          </p:cNvPr>
          <p:cNvSpPr>
            <a:spLocks noChangeArrowheads="1"/>
          </p:cNvSpPr>
          <p:nvPr/>
        </p:nvSpPr>
        <p:spPr bwMode="auto">
          <a:xfrm>
            <a:off x="2345411" y="5735638"/>
            <a:ext cx="3168650" cy="576262"/>
          </a:xfrm>
          <a:prstGeom prst="rect">
            <a:avLst/>
          </a:prstGeom>
          <a:solidFill>
            <a:schemeClr val="bg1"/>
          </a:solidFill>
          <a:ln w="38100">
            <a:solidFill>
              <a:schemeClr val="accent1"/>
            </a:solidFill>
            <a:miter lim="800000"/>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2600" b="1" dirty="0"/>
              <a:t>TERRA </a:t>
            </a:r>
            <a:r>
              <a:rPr lang="de-DE" altLang="de-DE" sz="2600" b="1" dirty="0" err="1"/>
              <a:t>soil</a:t>
            </a:r>
            <a:r>
              <a:rPr lang="de-DE" altLang="de-DE" sz="2600" b="1" dirty="0"/>
              <a:t> </a:t>
            </a:r>
            <a:r>
              <a:rPr lang="de-DE" altLang="de-DE" sz="2600" b="1" dirty="0" err="1"/>
              <a:t>types</a:t>
            </a:r>
            <a:endParaRPr lang="de-DE" altLang="de-DE" sz="2600" b="1" dirty="0"/>
          </a:p>
        </p:txBody>
      </p:sp>
      <p:sp>
        <p:nvSpPr>
          <p:cNvPr id="1550413" name="Line 77">
            <a:extLst>
              <a:ext uri="{FF2B5EF4-FFF2-40B4-BE49-F238E27FC236}">
                <a16:creationId xmlns:a16="http://schemas.microsoft.com/office/drawing/2014/main" id="{55A1EA53-E373-444D-9D10-7BD795DEE9C5}"/>
              </a:ext>
            </a:extLst>
          </p:cNvPr>
          <p:cNvSpPr>
            <a:spLocks noChangeShapeType="1"/>
          </p:cNvSpPr>
          <p:nvPr/>
        </p:nvSpPr>
        <p:spPr bwMode="auto">
          <a:xfrm>
            <a:off x="3856711" y="4365625"/>
            <a:ext cx="0" cy="4318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E270CCA5-C442-4AA6-9D29-AC4D0DC9AD0A}"/>
              </a:ext>
            </a:extLst>
          </p:cNvPr>
          <p:cNvSpPr>
            <a:spLocks noChangeArrowheads="1"/>
          </p:cNvSpPr>
          <p:nvPr/>
        </p:nvSpPr>
        <p:spPr bwMode="auto">
          <a:xfrm>
            <a:off x="1925639" y="257175"/>
            <a:ext cx="5246687"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2800" b="1">
                <a:solidFill>
                  <a:schemeClr val="accent1"/>
                </a:solidFill>
              </a:rPr>
              <a:t>HWSD – hydraul. conductivity</a:t>
            </a:r>
          </a:p>
          <a:p>
            <a:pPr eaLnBrk="1" hangingPunct="1"/>
            <a:r>
              <a:rPr lang="de-DE" altLang="de-DE" sz="1800" b="1">
                <a:solidFill>
                  <a:schemeClr val="accent1"/>
                </a:solidFill>
              </a:rPr>
              <a:t>model resolution: 2.8 km</a:t>
            </a:r>
          </a:p>
        </p:txBody>
      </p:sp>
      <p:pic>
        <p:nvPicPr>
          <p:cNvPr id="31747" name="Picture 4" descr="hwsd_zkw_de">
            <a:extLst>
              <a:ext uri="{FF2B5EF4-FFF2-40B4-BE49-F238E27FC236}">
                <a16:creationId xmlns:a16="http://schemas.microsoft.com/office/drawing/2014/main" id="{0AACE714-CE6F-4DDF-AFD5-0080A6FEE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75" y="1052513"/>
            <a:ext cx="9525000"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8530" name="Rectangle 2">
            <a:extLst>
              <a:ext uri="{FF2B5EF4-FFF2-40B4-BE49-F238E27FC236}">
                <a16:creationId xmlns:a16="http://schemas.microsoft.com/office/drawing/2014/main" id="{3FF1E3AF-7B4D-490D-837F-148F7E35524A}"/>
              </a:ext>
            </a:extLst>
          </p:cNvPr>
          <p:cNvSpPr>
            <a:spLocks noChangeArrowheads="1"/>
          </p:cNvSpPr>
          <p:nvPr/>
        </p:nvSpPr>
        <p:spPr bwMode="auto">
          <a:xfrm>
            <a:off x="701750" y="332656"/>
            <a:ext cx="40783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800" b="1" dirty="0" err="1">
                <a:solidFill>
                  <a:schemeClr val="accent1"/>
                </a:solidFill>
              </a:rPr>
              <a:t>Soil</a:t>
            </a:r>
            <a:r>
              <a:rPr lang="de-DE" altLang="de-DE" sz="2800" b="1" dirty="0">
                <a:solidFill>
                  <a:schemeClr val="accent1"/>
                </a:solidFill>
              </a:rPr>
              <a:t> </a:t>
            </a:r>
            <a:r>
              <a:rPr lang="de-DE" altLang="de-DE" sz="2800" b="1" dirty="0" err="1">
                <a:solidFill>
                  <a:schemeClr val="accent1"/>
                </a:solidFill>
              </a:rPr>
              <a:t>data</a:t>
            </a:r>
            <a:r>
              <a:rPr lang="de-DE" altLang="de-DE" sz="2800" b="1" dirty="0">
                <a:solidFill>
                  <a:schemeClr val="accent1"/>
                </a:solidFill>
              </a:rPr>
              <a:t> </a:t>
            </a:r>
            <a:r>
              <a:rPr lang="de-DE" altLang="de-DE" sz="2800" b="1" dirty="0" err="1">
                <a:solidFill>
                  <a:schemeClr val="accent1"/>
                </a:solidFill>
              </a:rPr>
              <a:t>sets</a:t>
            </a:r>
            <a:r>
              <a:rPr lang="de-DE" altLang="de-DE" sz="2800" b="1" dirty="0">
                <a:solidFill>
                  <a:schemeClr val="accent1"/>
                </a:solidFill>
              </a:rPr>
              <a:t> </a:t>
            </a:r>
            <a:r>
              <a:rPr lang="de-DE" altLang="de-DE" sz="2800" b="1" dirty="0" err="1">
                <a:solidFill>
                  <a:schemeClr val="accent1"/>
                </a:solidFill>
              </a:rPr>
              <a:t>for</a:t>
            </a:r>
            <a:r>
              <a:rPr lang="de-DE" altLang="de-DE" sz="2800" b="1" dirty="0">
                <a:solidFill>
                  <a:schemeClr val="accent1"/>
                </a:solidFill>
              </a:rPr>
              <a:t> ICON</a:t>
            </a:r>
          </a:p>
        </p:txBody>
      </p:sp>
      <p:sp>
        <p:nvSpPr>
          <p:cNvPr id="1558531" name="Rectangle 3">
            <a:extLst>
              <a:ext uri="{FF2B5EF4-FFF2-40B4-BE49-F238E27FC236}">
                <a16:creationId xmlns:a16="http://schemas.microsoft.com/office/drawing/2014/main" id="{4D9129D7-1634-4B09-8B98-6C9E97DF55D8}"/>
              </a:ext>
            </a:extLst>
          </p:cNvPr>
          <p:cNvSpPr>
            <a:spLocks noChangeArrowheads="1"/>
          </p:cNvSpPr>
          <p:nvPr/>
        </p:nvSpPr>
        <p:spPr bwMode="auto">
          <a:xfrm>
            <a:off x="701750" y="980728"/>
            <a:ext cx="9242467"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400" b="1" dirty="0">
                <a:solidFill>
                  <a:schemeClr val="accent1"/>
                </a:solidFill>
              </a:rPr>
              <a:t>FAO Digital </a:t>
            </a:r>
            <a:r>
              <a:rPr lang="de-DE" altLang="de-DE" sz="2400" b="1" dirty="0" err="1">
                <a:solidFill>
                  <a:schemeClr val="accent1"/>
                </a:solidFill>
              </a:rPr>
              <a:t>Soil</a:t>
            </a:r>
            <a:r>
              <a:rPr lang="de-DE" altLang="de-DE" sz="2400" b="1" dirty="0">
                <a:solidFill>
                  <a:schemeClr val="accent1"/>
                </a:solidFill>
              </a:rPr>
              <a:t> </a:t>
            </a:r>
            <a:r>
              <a:rPr lang="de-DE" altLang="de-DE" sz="2400" b="1" dirty="0" err="1">
                <a:solidFill>
                  <a:schemeClr val="accent1"/>
                </a:solidFill>
              </a:rPr>
              <a:t>Map</a:t>
            </a:r>
            <a:r>
              <a:rPr lang="de-DE" altLang="de-DE" sz="2400" b="1" dirty="0">
                <a:solidFill>
                  <a:schemeClr val="accent1"/>
                </a:solidFill>
              </a:rPr>
              <a:t> </a:t>
            </a:r>
            <a:r>
              <a:rPr lang="de-DE" altLang="de-DE" sz="2400" b="1" dirty="0" err="1">
                <a:solidFill>
                  <a:schemeClr val="accent1"/>
                </a:solidFill>
              </a:rPr>
              <a:t>of</a:t>
            </a:r>
            <a:r>
              <a:rPr lang="de-DE" altLang="de-DE" sz="2400" b="1" dirty="0">
                <a:solidFill>
                  <a:schemeClr val="accent1"/>
                </a:solidFill>
              </a:rPr>
              <a:t> </a:t>
            </a:r>
            <a:r>
              <a:rPr lang="de-DE" altLang="de-DE" sz="2400" b="1" dirty="0" err="1">
                <a:solidFill>
                  <a:schemeClr val="accent1"/>
                </a:solidFill>
              </a:rPr>
              <a:t>the</a:t>
            </a:r>
            <a:r>
              <a:rPr lang="de-DE" altLang="de-DE" sz="2400" b="1" dirty="0">
                <a:solidFill>
                  <a:schemeClr val="accent1"/>
                </a:solidFill>
              </a:rPr>
              <a:t> World (DSMW): Resolution 0.083°</a:t>
            </a:r>
          </a:p>
          <a:p>
            <a:endParaRPr lang="de-DE" altLang="de-DE" sz="2000" b="1" dirty="0">
              <a:solidFill>
                <a:schemeClr val="accent1"/>
              </a:solidFill>
            </a:endParaRPr>
          </a:p>
          <a:p>
            <a:pPr>
              <a:lnSpc>
                <a:spcPct val="130000"/>
              </a:lnSpc>
              <a:buFontTx/>
              <a:buChar char="•"/>
            </a:pPr>
            <a:r>
              <a:rPr lang="de-DE" altLang="de-DE" sz="2000" b="1" dirty="0"/>
              <a:t> </a:t>
            </a:r>
            <a:r>
              <a:rPr lang="de-DE" altLang="de-DE" sz="2000" b="1" dirty="0" err="1"/>
              <a:t>Textures</a:t>
            </a:r>
            <a:r>
              <a:rPr lang="de-DE" altLang="de-DE" sz="2000" b="1" dirty="0"/>
              <a:t>, e.g. </a:t>
            </a:r>
            <a:r>
              <a:rPr lang="de-DE" altLang="de-DE" sz="2000" b="1" dirty="0" err="1"/>
              <a:t>coarse</a:t>
            </a:r>
            <a:r>
              <a:rPr lang="de-DE" altLang="de-DE" sz="2000" b="1" dirty="0"/>
              <a:t>, medium, </a:t>
            </a:r>
            <a:r>
              <a:rPr lang="de-DE" altLang="de-DE" sz="2000" b="1" dirty="0" err="1"/>
              <a:t>fine</a:t>
            </a:r>
            <a:r>
              <a:rPr lang="de-DE" altLang="de-DE" sz="2000" b="1" dirty="0"/>
              <a:t> – 9 TERRA </a:t>
            </a:r>
            <a:r>
              <a:rPr lang="de-DE" altLang="de-DE" sz="2000" b="1" dirty="0" err="1"/>
              <a:t>soiltypes</a:t>
            </a:r>
            <a:endParaRPr lang="de-DE" altLang="de-DE" sz="2000" b="1" dirty="0"/>
          </a:p>
          <a:p>
            <a:endParaRPr lang="de-DE" altLang="de-DE" sz="2400" b="1" dirty="0"/>
          </a:p>
          <a:p>
            <a:r>
              <a:rPr lang="de-DE" altLang="de-DE" sz="2400" b="1" dirty="0" err="1">
                <a:solidFill>
                  <a:schemeClr val="accent1"/>
                </a:solidFill>
              </a:rPr>
              <a:t>Harmonized</a:t>
            </a:r>
            <a:r>
              <a:rPr lang="de-DE" altLang="de-DE" sz="2400" b="1" dirty="0">
                <a:solidFill>
                  <a:schemeClr val="accent1"/>
                </a:solidFill>
              </a:rPr>
              <a:t> World </a:t>
            </a:r>
            <a:r>
              <a:rPr lang="de-DE" altLang="de-DE" sz="2400" b="1" dirty="0" err="1">
                <a:solidFill>
                  <a:schemeClr val="accent1"/>
                </a:solidFill>
              </a:rPr>
              <a:t>Soil</a:t>
            </a:r>
            <a:r>
              <a:rPr lang="de-DE" altLang="de-DE" sz="2400" b="1" dirty="0">
                <a:solidFill>
                  <a:schemeClr val="accent1"/>
                </a:solidFill>
              </a:rPr>
              <a:t> Database (HWSD): Resolution 0.0</a:t>
            </a:r>
            <a:r>
              <a:rPr lang="de-DE" altLang="de-DE" sz="2400" b="1" dirty="0">
                <a:solidFill>
                  <a:srgbClr val="FF3300"/>
                </a:solidFill>
              </a:rPr>
              <a:t>0</a:t>
            </a:r>
            <a:r>
              <a:rPr lang="de-DE" altLang="de-DE" sz="2400" b="1" dirty="0">
                <a:solidFill>
                  <a:schemeClr val="accent1"/>
                </a:solidFill>
              </a:rPr>
              <a:t>83° </a:t>
            </a:r>
          </a:p>
          <a:p>
            <a:r>
              <a:rPr lang="de-DE" altLang="de-DE" sz="1400" b="1" dirty="0">
                <a:solidFill>
                  <a:schemeClr val="accent1"/>
                </a:solidFill>
              </a:rPr>
              <a:t>https://iiasa.ac.at/models-tools-data/hwsd </a:t>
            </a:r>
          </a:p>
          <a:p>
            <a:pPr>
              <a:lnSpc>
                <a:spcPct val="130000"/>
              </a:lnSpc>
              <a:buFontTx/>
              <a:buChar char="•"/>
            </a:pPr>
            <a:r>
              <a:rPr lang="de-DE" altLang="de-DE" sz="2000" b="1" dirty="0"/>
              <a:t> </a:t>
            </a:r>
            <a:r>
              <a:rPr lang="de-DE" altLang="de-DE" sz="2000" b="1" dirty="0" err="1"/>
              <a:t>Textures</a:t>
            </a:r>
            <a:r>
              <a:rPr lang="de-DE" altLang="de-DE" sz="2000" b="1" dirty="0"/>
              <a:t>, e.g. </a:t>
            </a:r>
            <a:r>
              <a:rPr lang="de-DE" altLang="de-DE" sz="2000" b="1" dirty="0" err="1"/>
              <a:t>coarse</a:t>
            </a:r>
            <a:r>
              <a:rPr lang="de-DE" altLang="de-DE" sz="2000" b="1" dirty="0"/>
              <a:t>, medium, </a:t>
            </a:r>
            <a:r>
              <a:rPr lang="de-DE" altLang="de-DE" sz="2000" b="1" dirty="0" err="1"/>
              <a:t>fine</a:t>
            </a:r>
            <a:r>
              <a:rPr lang="de-DE" altLang="de-DE" sz="2000" b="1" dirty="0"/>
              <a:t> – 9 TERRA </a:t>
            </a:r>
            <a:r>
              <a:rPr lang="de-DE" altLang="de-DE" sz="2000" b="1" dirty="0" err="1"/>
              <a:t>soiltypes</a:t>
            </a:r>
            <a:endParaRPr lang="de-DE" altLang="de-DE" sz="2000" b="1" dirty="0"/>
          </a:p>
          <a:p>
            <a:pPr>
              <a:lnSpc>
                <a:spcPct val="130000"/>
              </a:lnSpc>
              <a:buFontTx/>
              <a:buChar char="•"/>
            </a:pPr>
            <a:r>
              <a:rPr lang="de-DE" altLang="de-DE" sz="2000" b="1" dirty="0"/>
              <a:t> Problem: </a:t>
            </a:r>
            <a:r>
              <a:rPr lang="de-DE" altLang="de-DE" sz="2000" b="1" dirty="0" err="1"/>
              <a:t>data</a:t>
            </a:r>
            <a:r>
              <a:rPr lang="de-DE" altLang="de-DE" sz="2000" b="1" dirty="0"/>
              <a:t> </a:t>
            </a:r>
            <a:r>
              <a:rPr lang="de-DE" altLang="de-DE" sz="2000" b="1" dirty="0" err="1"/>
              <a:t>artefacts</a:t>
            </a:r>
            <a:r>
              <a:rPr lang="de-DE" altLang="de-DE" sz="2000" b="1" dirty="0"/>
              <a:t>  </a:t>
            </a:r>
          </a:p>
          <a:p>
            <a:pPr>
              <a:buFontTx/>
              <a:buChar char="•"/>
            </a:pPr>
            <a:endParaRPr lang="de-DE" altLang="de-DE" sz="2400" b="1" dirty="0"/>
          </a:p>
          <a:p>
            <a:endParaRPr lang="de-DE" altLang="de-DE" sz="2000" b="1" dirty="0"/>
          </a:p>
          <a:p>
            <a:endParaRPr lang="de-DE" altLang="de-DE" sz="2000" b="1" dirty="0">
              <a:solidFill>
                <a:schemeClr val="accent1"/>
              </a:solidFill>
            </a:endParaRPr>
          </a:p>
          <a:p>
            <a:endParaRPr lang="de-DE" altLang="de-DE" sz="2000" b="1" dirty="0">
              <a:solidFill>
                <a:schemeClr val="accent1"/>
              </a:solidFill>
            </a:endParaRPr>
          </a:p>
          <a:p>
            <a:endParaRPr lang="de-DE" altLang="de-DE" sz="2000" b="1" dirty="0">
              <a:solidFill>
                <a:schemeClr val="accent1"/>
              </a:solidFill>
            </a:endParaRPr>
          </a:p>
        </p:txBody>
      </p:sp>
    </p:spTree>
    <p:extLst>
      <p:ext uri="{BB962C8B-B14F-4D97-AF65-F5344CB8AC3E}">
        <p14:creationId xmlns:p14="http://schemas.microsoft.com/office/powerpoint/2010/main" val="260717008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1077604-251D-405A-891F-2C7FD9628B59}"/>
              </a:ext>
            </a:extLst>
          </p:cNvPr>
          <p:cNvSpPr>
            <a:spLocks noChangeArrowheads="1"/>
          </p:cNvSpPr>
          <p:nvPr/>
        </p:nvSpPr>
        <p:spPr bwMode="auto">
          <a:xfrm>
            <a:off x="1925639" y="257176"/>
            <a:ext cx="49117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2800" b="1">
                <a:solidFill>
                  <a:schemeClr val="accent1"/>
                </a:solidFill>
              </a:rPr>
              <a:t>FAO – hydraul. conductivity</a:t>
            </a:r>
          </a:p>
        </p:txBody>
      </p:sp>
      <p:pic>
        <p:nvPicPr>
          <p:cNvPr id="28675" name="Picture 5" descr="fao_zkw_eu">
            <a:extLst>
              <a:ext uri="{FF2B5EF4-FFF2-40B4-BE49-F238E27FC236}">
                <a16:creationId xmlns:a16="http://schemas.microsoft.com/office/drawing/2014/main" id="{A738B519-0E87-4AAE-A13D-47132B0964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75" y="1052513"/>
            <a:ext cx="9525000"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874381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9ED7FA0-66FB-42AC-BBEA-A83E086406ED}"/>
              </a:ext>
            </a:extLst>
          </p:cNvPr>
          <p:cNvSpPr>
            <a:spLocks noChangeArrowheads="1"/>
          </p:cNvSpPr>
          <p:nvPr/>
        </p:nvSpPr>
        <p:spPr bwMode="auto">
          <a:xfrm>
            <a:off x="1925639" y="257176"/>
            <a:ext cx="52466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2800" b="1">
                <a:solidFill>
                  <a:schemeClr val="accent1"/>
                </a:solidFill>
              </a:rPr>
              <a:t>HWSD – hydraul. conductivity</a:t>
            </a:r>
          </a:p>
        </p:txBody>
      </p:sp>
      <p:pic>
        <p:nvPicPr>
          <p:cNvPr id="29699" name="Picture 4" descr="hwsd_zkw_eu">
            <a:extLst>
              <a:ext uri="{FF2B5EF4-FFF2-40B4-BE49-F238E27FC236}">
                <a16:creationId xmlns:a16="http://schemas.microsoft.com/office/drawing/2014/main" id="{3C02E68F-DC35-4843-83CD-9BC1BC0196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75" y="1052513"/>
            <a:ext cx="9525000"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755430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8530" name="Rectangle 2">
            <a:extLst>
              <a:ext uri="{FF2B5EF4-FFF2-40B4-BE49-F238E27FC236}">
                <a16:creationId xmlns:a16="http://schemas.microsoft.com/office/drawing/2014/main" id="{3FF1E3AF-7B4D-490D-837F-148F7E35524A}"/>
              </a:ext>
            </a:extLst>
          </p:cNvPr>
          <p:cNvSpPr>
            <a:spLocks noChangeArrowheads="1"/>
          </p:cNvSpPr>
          <p:nvPr/>
        </p:nvSpPr>
        <p:spPr bwMode="auto">
          <a:xfrm>
            <a:off x="701750" y="332656"/>
            <a:ext cx="40783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800" b="1" dirty="0" err="1">
                <a:solidFill>
                  <a:schemeClr val="accent1"/>
                </a:solidFill>
              </a:rPr>
              <a:t>Soil</a:t>
            </a:r>
            <a:r>
              <a:rPr lang="de-DE" altLang="de-DE" sz="2800" b="1" dirty="0">
                <a:solidFill>
                  <a:schemeClr val="accent1"/>
                </a:solidFill>
              </a:rPr>
              <a:t> </a:t>
            </a:r>
            <a:r>
              <a:rPr lang="de-DE" altLang="de-DE" sz="2800" b="1" dirty="0" err="1">
                <a:solidFill>
                  <a:schemeClr val="accent1"/>
                </a:solidFill>
              </a:rPr>
              <a:t>data</a:t>
            </a:r>
            <a:r>
              <a:rPr lang="de-DE" altLang="de-DE" sz="2800" b="1" dirty="0">
                <a:solidFill>
                  <a:schemeClr val="accent1"/>
                </a:solidFill>
              </a:rPr>
              <a:t> </a:t>
            </a:r>
            <a:r>
              <a:rPr lang="de-DE" altLang="de-DE" sz="2800" b="1" dirty="0" err="1">
                <a:solidFill>
                  <a:schemeClr val="accent1"/>
                </a:solidFill>
              </a:rPr>
              <a:t>sets</a:t>
            </a:r>
            <a:r>
              <a:rPr lang="de-DE" altLang="de-DE" sz="2800" b="1" dirty="0">
                <a:solidFill>
                  <a:schemeClr val="accent1"/>
                </a:solidFill>
              </a:rPr>
              <a:t> </a:t>
            </a:r>
            <a:r>
              <a:rPr lang="de-DE" altLang="de-DE" sz="2800" b="1" dirty="0" err="1">
                <a:solidFill>
                  <a:schemeClr val="accent1"/>
                </a:solidFill>
              </a:rPr>
              <a:t>for</a:t>
            </a:r>
            <a:r>
              <a:rPr lang="de-DE" altLang="de-DE" sz="2800" b="1" dirty="0">
                <a:solidFill>
                  <a:schemeClr val="accent1"/>
                </a:solidFill>
              </a:rPr>
              <a:t> ICON</a:t>
            </a:r>
          </a:p>
        </p:txBody>
      </p:sp>
      <p:sp>
        <p:nvSpPr>
          <p:cNvPr id="1558531" name="Rectangle 3">
            <a:extLst>
              <a:ext uri="{FF2B5EF4-FFF2-40B4-BE49-F238E27FC236}">
                <a16:creationId xmlns:a16="http://schemas.microsoft.com/office/drawing/2014/main" id="{4D9129D7-1634-4B09-8B98-6C9E97DF55D8}"/>
              </a:ext>
            </a:extLst>
          </p:cNvPr>
          <p:cNvSpPr>
            <a:spLocks noChangeArrowheads="1"/>
          </p:cNvSpPr>
          <p:nvPr/>
        </p:nvSpPr>
        <p:spPr bwMode="auto">
          <a:xfrm>
            <a:off x="413718" y="980728"/>
            <a:ext cx="11881320" cy="648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altLang="de-DE" sz="2400" b="1" dirty="0">
                <a:solidFill>
                  <a:schemeClr val="accent1"/>
                </a:solidFill>
              </a:rPr>
              <a:t>FAO Digital </a:t>
            </a:r>
            <a:r>
              <a:rPr lang="de-DE" altLang="de-DE" sz="2400" b="1" dirty="0" err="1">
                <a:solidFill>
                  <a:schemeClr val="accent1"/>
                </a:solidFill>
              </a:rPr>
              <a:t>Soil</a:t>
            </a:r>
            <a:r>
              <a:rPr lang="de-DE" altLang="de-DE" sz="2400" b="1" dirty="0">
                <a:solidFill>
                  <a:schemeClr val="accent1"/>
                </a:solidFill>
              </a:rPr>
              <a:t> </a:t>
            </a:r>
            <a:r>
              <a:rPr lang="de-DE" altLang="de-DE" sz="2400" b="1" dirty="0" err="1">
                <a:solidFill>
                  <a:schemeClr val="accent1"/>
                </a:solidFill>
              </a:rPr>
              <a:t>Map</a:t>
            </a:r>
            <a:r>
              <a:rPr lang="de-DE" altLang="de-DE" sz="2400" b="1" dirty="0">
                <a:solidFill>
                  <a:schemeClr val="accent1"/>
                </a:solidFill>
              </a:rPr>
              <a:t> </a:t>
            </a:r>
            <a:r>
              <a:rPr lang="de-DE" altLang="de-DE" sz="2400" b="1" dirty="0" err="1">
                <a:solidFill>
                  <a:schemeClr val="accent1"/>
                </a:solidFill>
              </a:rPr>
              <a:t>of</a:t>
            </a:r>
            <a:r>
              <a:rPr lang="de-DE" altLang="de-DE" sz="2400" b="1" dirty="0">
                <a:solidFill>
                  <a:schemeClr val="accent1"/>
                </a:solidFill>
              </a:rPr>
              <a:t> </a:t>
            </a:r>
            <a:r>
              <a:rPr lang="de-DE" altLang="de-DE" sz="2400" b="1" dirty="0" err="1">
                <a:solidFill>
                  <a:schemeClr val="accent1"/>
                </a:solidFill>
              </a:rPr>
              <a:t>the</a:t>
            </a:r>
            <a:r>
              <a:rPr lang="de-DE" altLang="de-DE" sz="2400" b="1" dirty="0">
                <a:solidFill>
                  <a:schemeClr val="accent1"/>
                </a:solidFill>
              </a:rPr>
              <a:t> World (DSMW): Resolution 0.083°</a:t>
            </a:r>
          </a:p>
          <a:p>
            <a:pPr>
              <a:lnSpc>
                <a:spcPct val="130000"/>
              </a:lnSpc>
              <a:buFontTx/>
              <a:buChar char="•"/>
            </a:pPr>
            <a:r>
              <a:rPr lang="de-DE" altLang="de-DE" sz="2000" b="1" dirty="0"/>
              <a:t> </a:t>
            </a:r>
            <a:r>
              <a:rPr lang="de-DE" altLang="de-DE" sz="2000" b="1" dirty="0" err="1"/>
              <a:t>Textures</a:t>
            </a:r>
            <a:r>
              <a:rPr lang="de-DE" altLang="de-DE" sz="2000" b="1" dirty="0"/>
              <a:t>, e.g. </a:t>
            </a:r>
            <a:r>
              <a:rPr lang="de-DE" altLang="de-DE" sz="2000" b="1" dirty="0" err="1"/>
              <a:t>coarse</a:t>
            </a:r>
            <a:r>
              <a:rPr lang="de-DE" altLang="de-DE" sz="2000" b="1" dirty="0"/>
              <a:t>, medium, </a:t>
            </a:r>
            <a:r>
              <a:rPr lang="de-DE" altLang="de-DE" sz="2000" b="1" dirty="0" err="1"/>
              <a:t>fine</a:t>
            </a:r>
            <a:r>
              <a:rPr lang="de-DE" altLang="de-DE" sz="2000" b="1" dirty="0"/>
              <a:t> – 9 TERRA </a:t>
            </a:r>
            <a:r>
              <a:rPr lang="de-DE" altLang="de-DE" sz="2000" b="1" dirty="0" err="1"/>
              <a:t>soiltypes</a:t>
            </a:r>
            <a:endParaRPr lang="de-DE" altLang="de-DE" sz="2000" b="1" dirty="0"/>
          </a:p>
          <a:p>
            <a:endParaRPr lang="de-DE" altLang="de-DE" sz="2400" b="1" dirty="0"/>
          </a:p>
          <a:p>
            <a:r>
              <a:rPr lang="de-DE" altLang="de-DE" sz="2400" b="1" dirty="0" err="1">
                <a:solidFill>
                  <a:schemeClr val="accent1"/>
                </a:solidFill>
              </a:rPr>
              <a:t>Harmonized</a:t>
            </a:r>
            <a:r>
              <a:rPr lang="de-DE" altLang="de-DE" sz="2400" b="1" dirty="0">
                <a:solidFill>
                  <a:schemeClr val="accent1"/>
                </a:solidFill>
              </a:rPr>
              <a:t> World </a:t>
            </a:r>
            <a:r>
              <a:rPr lang="de-DE" altLang="de-DE" sz="2400" b="1" dirty="0" err="1">
                <a:solidFill>
                  <a:schemeClr val="accent1"/>
                </a:solidFill>
              </a:rPr>
              <a:t>Soil</a:t>
            </a:r>
            <a:r>
              <a:rPr lang="de-DE" altLang="de-DE" sz="2400" b="1" dirty="0">
                <a:solidFill>
                  <a:schemeClr val="accent1"/>
                </a:solidFill>
              </a:rPr>
              <a:t> Database (HWSD): Resolution 0.0</a:t>
            </a:r>
            <a:r>
              <a:rPr lang="de-DE" altLang="de-DE" sz="2400" b="1" dirty="0">
                <a:solidFill>
                  <a:srgbClr val="FF3300"/>
                </a:solidFill>
              </a:rPr>
              <a:t>0</a:t>
            </a:r>
            <a:r>
              <a:rPr lang="de-DE" altLang="de-DE" sz="2400" b="1" dirty="0">
                <a:solidFill>
                  <a:schemeClr val="accent1"/>
                </a:solidFill>
              </a:rPr>
              <a:t>83° </a:t>
            </a:r>
          </a:p>
          <a:p>
            <a:r>
              <a:rPr lang="de-DE" altLang="de-DE" sz="1400" b="1" dirty="0">
                <a:solidFill>
                  <a:schemeClr val="accent1"/>
                </a:solidFill>
              </a:rPr>
              <a:t>https://iiasa.ac.at/models-tools-data/hwsd </a:t>
            </a:r>
          </a:p>
          <a:p>
            <a:pPr>
              <a:lnSpc>
                <a:spcPct val="130000"/>
              </a:lnSpc>
              <a:buFontTx/>
              <a:buChar char="•"/>
            </a:pPr>
            <a:r>
              <a:rPr lang="de-DE" altLang="de-DE" sz="2400" b="1" dirty="0"/>
              <a:t> </a:t>
            </a:r>
            <a:r>
              <a:rPr lang="de-DE" altLang="de-DE" sz="2000" b="1" dirty="0" err="1"/>
              <a:t>Textures</a:t>
            </a:r>
            <a:r>
              <a:rPr lang="de-DE" altLang="de-DE" sz="2000" b="1" dirty="0"/>
              <a:t>, e.g. </a:t>
            </a:r>
            <a:r>
              <a:rPr lang="de-DE" altLang="de-DE" sz="2000" b="1" dirty="0" err="1"/>
              <a:t>coarse</a:t>
            </a:r>
            <a:r>
              <a:rPr lang="de-DE" altLang="de-DE" sz="2000" b="1" dirty="0"/>
              <a:t>, medium, </a:t>
            </a:r>
            <a:r>
              <a:rPr lang="de-DE" altLang="de-DE" sz="2000" b="1" dirty="0" err="1"/>
              <a:t>fine</a:t>
            </a:r>
            <a:r>
              <a:rPr lang="de-DE" altLang="de-DE" sz="2000" b="1" dirty="0"/>
              <a:t> – 9 TERRA </a:t>
            </a:r>
            <a:r>
              <a:rPr lang="de-DE" altLang="de-DE" sz="2000" b="1" dirty="0" err="1"/>
              <a:t>soiltypes</a:t>
            </a:r>
            <a:endParaRPr lang="de-DE" altLang="de-DE" sz="2000" b="1" dirty="0"/>
          </a:p>
          <a:p>
            <a:pPr>
              <a:lnSpc>
                <a:spcPct val="130000"/>
              </a:lnSpc>
              <a:buFontTx/>
              <a:buChar char="•"/>
            </a:pPr>
            <a:r>
              <a:rPr lang="de-DE" altLang="de-DE" sz="2000" b="1" dirty="0"/>
              <a:t> Problem: </a:t>
            </a:r>
            <a:r>
              <a:rPr lang="de-DE" altLang="de-DE" sz="2000" b="1" dirty="0" err="1"/>
              <a:t>data</a:t>
            </a:r>
            <a:r>
              <a:rPr lang="de-DE" altLang="de-DE" sz="2000" b="1" dirty="0"/>
              <a:t> </a:t>
            </a:r>
            <a:r>
              <a:rPr lang="de-DE" altLang="de-DE" sz="2000" b="1" dirty="0" err="1"/>
              <a:t>artefacts</a:t>
            </a:r>
            <a:r>
              <a:rPr lang="de-DE" altLang="de-DE" sz="2000" b="1" dirty="0"/>
              <a:t>  </a:t>
            </a:r>
          </a:p>
          <a:p>
            <a:pPr>
              <a:buFontTx/>
              <a:buChar char="•"/>
            </a:pPr>
            <a:endParaRPr lang="de-DE" altLang="de-DE" sz="2400" b="1" dirty="0"/>
          </a:p>
          <a:p>
            <a:r>
              <a:rPr lang="de-DE" altLang="de-DE" sz="2400" b="1" dirty="0" err="1">
                <a:solidFill>
                  <a:schemeClr val="accent1"/>
                </a:solidFill>
              </a:rPr>
              <a:t>HiHydroSoil</a:t>
            </a:r>
            <a:r>
              <a:rPr lang="de-DE" altLang="de-DE" sz="2400" b="1" dirty="0">
                <a:solidFill>
                  <a:schemeClr val="accent1"/>
                </a:solidFill>
              </a:rPr>
              <a:t> v2.0: Resolution 0.0</a:t>
            </a:r>
            <a:r>
              <a:rPr lang="de-DE" altLang="de-DE" sz="2400" b="1" dirty="0">
                <a:solidFill>
                  <a:srgbClr val="FF3300"/>
                </a:solidFill>
              </a:rPr>
              <a:t>03</a:t>
            </a:r>
            <a:r>
              <a:rPr lang="de-DE" altLang="de-DE" sz="2400" b="1" dirty="0">
                <a:solidFill>
                  <a:schemeClr val="accent1"/>
                </a:solidFill>
              </a:rPr>
              <a:t>° </a:t>
            </a:r>
          </a:p>
          <a:p>
            <a:r>
              <a:rPr lang="de-DE" altLang="de-DE" sz="1400" dirty="0">
                <a:solidFill>
                  <a:schemeClr val="accent1"/>
                </a:solidFill>
              </a:rPr>
              <a:t>https://www.futurewater.eu/projects/hihydrosoil/</a:t>
            </a:r>
          </a:p>
          <a:p>
            <a:pPr>
              <a:lnSpc>
                <a:spcPct val="130000"/>
              </a:lnSpc>
              <a:buFontTx/>
              <a:buChar char="•"/>
            </a:pPr>
            <a:r>
              <a:rPr lang="de-DE" altLang="de-DE" sz="2000" b="1" dirty="0"/>
              <a:t> </a:t>
            </a:r>
            <a:r>
              <a:rPr lang="de-DE" altLang="de-DE" sz="2000" b="1" dirty="0" err="1"/>
              <a:t>Preprocessed</a:t>
            </a:r>
            <a:r>
              <a:rPr lang="de-DE" altLang="de-DE" sz="2000" b="1" dirty="0"/>
              <a:t> </a:t>
            </a:r>
            <a:r>
              <a:rPr lang="de-DE" altLang="de-DE" sz="2000" b="1" dirty="0" err="1"/>
              <a:t>fields</a:t>
            </a:r>
            <a:r>
              <a:rPr lang="de-DE" altLang="de-DE" sz="2000" b="1" dirty="0"/>
              <a:t> </a:t>
            </a:r>
            <a:r>
              <a:rPr lang="de-DE" altLang="de-DE" sz="2000" b="1" dirty="0" err="1"/>
              <a:t>of</a:t>
            </a:r>
            <a:r>
              <a:rPr lang="de-DE" altLang="de-DE" sz="2000" b="1" dirty="0"/>
              <a:t> </a:t>
            </a:r>
            <a:r>
              <a:rPr lang="de-DE" altLang="de-DE" sz="2000" b="1" dirty="0" err="1"/>
              <a:t>soil</a:t>
            </a:r>
            <a:r>
              <a:rPr lang="de-DE" altLang="de-DE" sz="2000" b="1" dirty="0"/>
              <a:t> </a:t>
            </a:r>
            <a:r>
              <a:rPr lang="de-DE" altLang="de-DE" sz="2000" b="1" dirty="0" err="1"/>
              <a:t>properties</a:t>
            </a:r>
            <a:r>
              <a:rPr lang="de-DE" altLang="de-DE" sz="2000" b="1" dirty="0"/>
              <a:t> in 6 </a:t>
            </a:r>
            <a:r>
              <a:rPr lang="de-DE" altLang="de-DE" sz="2000" b="1" dirty="0" err="1"/>
              <a:t>depths</a:t>
            </a:r>
            <a:r>
              <a:rPr lang="de-DE" altLang="de-DE" sz="2000" b="1" dirty="0"/>
              <a:t> - </a:t>
            </a:r>
            <a:r>
              <a:rPr lang="de-DE" altLang="de-DE" sz="2000" b="1" dirty="0" err="1"/>
              <a:t>huge</a:t>
            </a:r>
            <a:r>
              <a:rPr lang="de-DE" altLang="de-DE" sz="2000" b="1" dirty="0"/>
              <a:t> </a:t>
            </a:r>
            <a:r>
              <a:rPr lang="de-DE" altLang="de-DE" sz="2000" b="1" dirty="0" err="1"/>
              <a:t>amount</a:t>
            </a:r>
            <a:r>
              <a:rPr lang="de-DE" altLang="de-DE" sz="2000" b="1" dirty="0"/>
              <a:t> </a:t>
            </a:r>
            <a:r>
              <a:rPr lang="de-DE" altLang="de-DE" sz="2000" b="1" dirty="0" err="1"/>
              <a:t>of</a:t>
            </a:r>
            <a:r>
              <a:rPr lang="de-DE" altLang="de-DE" sz="2000" b="1" dirty="0"/>
              <a:t> </a:t>
            </a:r>
            <a:r>
              <a:rPr lang="de-DE" altLang="de-DE" sz="2000" b="1" dirty="0" err="1"/>
              <a:t>data</a:t>
            </a:r>
            <a:r>
              <a:rPr lang="de-DE" altLang="de-DE" sz="2000" b="1" dirty="0"/>
              <a:t> </a:t>
            </a:r>
            <a:r>
              <a:rPr lang="de-DE" altLang="de-DE" sz="2000" b="1" dirty="0" err="1"/>
              <a:t>for</a:t>
            </a:r>
            <a:r>
              <a:rPr lang="de-DE" altLang="de-DE" sz="2000" b="1" dirty="0"/>
              <a:t> global </a:t>
            </a:r>
            <a:r>
              <a:rPr lang="de-DE" altLang="de-DE" sz="2000" b="1" dirty="0" err="1"/>
              <a:t>model</a:t>
            </a:r>
            <a:r>
              <a:rPr lang="de-DE" altLang="de-DE" sz="2000" b="1" dirty="0"/>
              <a:t> </a:t>
            </a:r>
            <a:r>
              <a:rPr lang="de-DE" altLang="de-DE" sz="2000" b="1" dirty="0" err="1"/>
              <a:t>grids</a:t>
            </a:r>
            <a:r>
              <a:rPr lang="de-DE" altLang="de-DE" sz="2000" b="1" dirty="0"/>
              <a:t>  (~3GB/</a:t>
            </a:r>
            <a:r>
              <a:rPr lang="de-DE" altLang="de-DE" sz="2000" b="1" dirty="0" err="1"/>
              <a:t>parameter</a:t>
            </a:r>
            <a:r>
              <a:rPr lang="de-DE" altLang="de-DE" sz="2000" b="1" dirty="0"/>
              <a:t> in </a:t>
            </a:r>
            <a:r>
              <a:rPr lang="de-DE" altLang="de-DE" sz="2000" b="1" dirty="0" err="1"/>
              <a:t>GeoTIFF</a:t>
            </a:r>
            <a:r>
              <a:rPr lang="de-DE" altLang="de-DE" sz="2000" b="1" dirty="0"/>
              <a:t>, ~50GB/</a:t>
            </a:r>
            <a:r>
              <a:rPr lang="de-DE" altLang="de-DE" sz="2000" b="1" dirty="0" err="1"/>
              <a:t>parameter</a:t>
            </a:r>
            <a:r>
              <a:rPr lang="de-DE" altLang="de-DE" sz="2000" b="1" dirty="0"/>
              <a:t> </a:t>
            </a:r>
            <a:r>
              <a:rPr lang="de-DE" altLang="de-DE" sz="2000" b="1" dirty="0" err="1"/>
              <a:t>NetCDF</a:t>
            </a:r>
            <a:r>
              <a:rPr lang="de-DE" altLang="de-DE" sz="2000" b="1" dirty="0"/>
              <a:t>)</a:t>
            </a:r>
          </a:p>
          <a:p>
            <a:pPr>
              <a:lnSpc>
                <a:spcPct val="130000"/>
              </a:lnSpc>
              <a:buFontTx/>
              <a:buChar char="•"/>
            </a:pPr>
            <a:r>
              <a:rPr lang="de-DE" altLang="de-DE" sz="2000" b="1" dirty="0"/>
              <a:t> First </a:t>
            </a:r>
            <a:r>
              <a:rPr lang="de-DE" altLang="de-DE" sz="2000" b="1" dirty="0" err="1"/>
              <a:t>implementation</a:t>
            </a:r>
            <a:r>
              <a:rPr lang="de-DE" altLang="de-DE" sz="2000" b="1" dirty="0"/>
              <a:t> </a:t>
            </a:r>
            <a:r>
              <a:rPr lang="de-DE" altLang="de-DE" sz="2000" b="1" dirty="0" err="1"/>
              <a:t>uses</a:t>
            </a:r>
            <a:r>
              <a:rPr lang="de-DE" altLang="de-DE" sz="2000" b="1" dirty="0"/>
              <a:t> </a:t>
            </a:r>
            <a:r>
              <a:rPr lang="de-DE" altLang="de-DE" sz="2000" b="1" dirty="0" err="1"/>
              <a:t>gdal</a:t>
            </a:r>
            <a:r>
              <a:rPr lang="de-DE" altLang="de-DE" sz="2000" b="1" dirty="0"/>
              <a:t> </a:t>
            </a:r>
            <a:r>
              <a:rPr lang="de-DE" altLang="de-DE" sz="2000" b="1" dirty="0" err="1"/>
              <a:t>averaged</a:t>
            </a:r>
            <a:r>
              <a:rPr lang="de-DE" altLang="de-DE" sz="2000" b="1" dirty="0"/>
              <a:t> </a:t>
            </a:r>
            <a:r>
              <a:rPr lang="de-DE" altLang="de-DE" sz="2000" b="1" dirty="0" err="1"/>
              <a:t>data</a:t>
            </a:r>
            <a:r>
              <a:rPr lang="de-DE" altLang="de-DE" sz="2000" b="1" dirty="0"/>
              <a:t> at 1km </a:t>
            </a:r>
            <a:r>
              <a:rPr lang="de-DE" altLang="de-DE" sz="2000" b="1" dirty="0" err="1"/>
              <a:t>resolution</a:t>
            </a:r>
            <a:r>
              <a:rPr lang="de-DE" altLang="de-DE" sz="2000" b="1" dirty="0"/>
              <a:t> (~3GB/</a:t>
            </a:r>
            <a:r>
              <a:rPr lang="de-DE" altLang="de-DE" sz="2000" b="1" dirty="0" err="1"/>
              <a:t>parameter</a:t>
            </a:r>
            <a:r>
              <a:rPr lang="de-DE" altLang="de-DE" sz="2000" b="1" dirty="0"/>
              <a:t> </a:t>
            </a:r>
            <a:r>
              <a:rPr lang="de-DE" altLang="de-DE" sz="2000" b="1" dirty="0" err="1"/>
              <a:t>NetCDF</a:t>
            </a:r>
            <a:r>
              <a:rPr lang="de-DE" altLang="de-DE" sz="2000" b="1" dirty="0"/>
              <a:t>)</a:t>
            </a:r>
          </a:p>
          <a:p>
            <a:pPr>
              <a:lnSpc>
                <a:spcPct val="130000"/>
              </a:lnSpc>
              <a:buFontTx/>
              <a:buChar char="•"/>
            </a:pPr>
            <a:r>
              <a:rPr lang="de-DE" altLang="de-DE" sz="2000" b="1" dirty="0"/>
              <a:t> </a:t>
            </a:r>
            <a:r>
              <a:rPr lang="de-DE" altLang="de-DE" sz="2000" b="1" dirty="0" err="1"/>
              <a:t>Preprocessed</a:t>
            </a:r>
            <a:r>
              <a:rPr lang="de-DE" altLang="de-DE" sz="2000" b="1" dirty="0"/>
              <a:t> </a:t>
            </a:r>
            <a:r>
              <a:rPr lang="de-DE" altLang="de-DE" sz="2000" b="1" dirty="0" err="1"/>
              <a:t>data</a:t>
            </a:r>
            <a:r>
              <a:rPr lang="de-DE" altLang="de-DE" sz="2000" b="1" dirty="0"/>
              <a:t> </a:t>
            </a:r>
            <a:r>
              <a:rPr lang="de-DE" altLang="de-DE" sz="2000" b="1" dirty="0" err="1"/>
              <a:t>transfered</a:t>
            </a:r>
            <a:r>
              <a:rPr lang="de-DE" altLang="de-DE" sz="2000" b="1" dirty="0"/>
              <a:t> and </a:t>
            </a:r>
            <a:r>
              <a:rPr lang="de-DE" altLang="de-DE" sz="2000" b="1" dirty="0" err="1"/>
              <a:t>stored</a:t>
            </a:r>
            <a:r>
              <a:rPr lang="de-DE" altLang="de-DE" sz="2000" b="1" dirty="0"/>
              <a:t> in GIT-LFS-system</a:t>
            </a:r>
          </a:p>
          <a:p>
            <a:endParaRPr lang="de-DE" altLang="de-DE" sz="2000" b="1" dirty="0"/>
          </a:p>
          <a:p>
            <a:endParaRPr lang="de-DE" altLang="de-DE" sz="2000" b="1" dirty="0">
              <a:solidFill>
                <a:schemeClr val="accent1"/>
              </a:solidFill>
            </a:endParaRPr>
          </a:p>
          <a:p>
            <a:endParaRPr lang="de-DE" altLang="de-DE" sz="2000" b="1" dirty="0">
              <a:solidFill>
                <a:schemeClr val="accent1"/>
              </a:solidFill>
            </a:endParaRPr>
          </a:p>
          <a:p>
            <a:endParaRPr lang="de-DE" altLang="de-DE" sz="2000" b="1" dirty="0">
              <a:solidFill>
                <a:schemeClr val="accent1"/>
              </a:solidFill>
            </a:endParaRPr>
          </a:p>
        </p:txBody>
      </p:sp>
    </p:spTree>
    <p:extLst>
      <p:ext uri="{BB962C8B-B14F-4D97-AF65-F5344CB8AC3E}">
        <p14:creationId xmlns:p14="http://schemas.microsoft.com/office/powerpoint/2010/main" val="8794235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8531">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58531">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58531">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58531">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5853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9ED7FA0-66FB-42AC-BBEA-A83E086406ED}"/>
              </a:ext>
            </a:extLst>
          </p:cNvPr>
          <p:cNvSpPr>
            <a:spLocks noChangeArrowheads="1"/>
          </p:cNvSpPr>
          <p:nvPr/>
        </p:nvSpPr>
        <p:spPr bwMode="auto">
          <a:xfrm>
            <a:off x="485726" y="332656"/>
            <a:ext cx="70551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de-DE" sz="2800" b="1" dirty="0" err="1">
                <a:solidFill>
                  <a:schemeClr val="accent1"/>
                </a:solidFill>
              </a:rPr>
              <a:t>HiHydroSoil</a:t>
            </a:r>
            <a:r>
              <a:rPr lang="de-DE" altLang="de-DE" sz="2800" b="1" dirty="0">
                <a:solidFill>
                  <a:schemeClr val="accent1"/>
                </a:solidFill>
              </a:rPr>
              <a:t> v2.0 – </a:t>
            </a:r>
            <a:r>
              <a:rPr lang="de-DE" altLang="de-DE" sz="2800" b="1" dirty="0" err="1">
                <a:solidFill>
                  <a:schemeClr val="accent1"/>
                </a:solidFill>
              </a:rPr>
              <a:t>hydraul</a:t>
            </a:r>
            <a:r>
              <a:rPr lang="de-DE" altLang="de-DE" sz="2800" b="1" dirty="0">
                <a:solidFill>
                  <a:schemeClr val="accent1"/>
                </a:solidFill>
              </a:rPr>
              <a:t>. </a:t>
            </a:r>
            <a:r>
              <a:rPr lang="de-DE" altLang="de-DE" sz="2800" b="1" dirty="0" err="1">
                <a:solidFill>
                  <a:schemeClr val="accent1"/>
                </a:solidFill>
              </a:rPr>
              <a:t>conductivity</a:t>
            </a:r>
            <a:endParaRPr lang="de-DE" altLang="de-DE" sz="2800" b="1" dirty="0">
              <a:solidFill>
                <a:schemeClr val="accent1"/>
              </a:solidFill>
            </a:endParaRPr>
          </a:p>
        </p:txBody>
      </p:sp>
      <p:sp>
        <p:nvSpPr>
          <p:cNvPr id="4" name="Rechteck 3">
            <a:extLst>
              <a:ext uri="{FF2B5EF4-FFF2-40B4-BE49-F238E27FC236}">
                <a16:creationId xmlns:a16="http://schemas.microsoft.com/office/drawing/2014/main" id="{5BAD51B5-9774-49D0-9963-3D96831A5CC2}"/>
              </a:ext>
            </a:extLst>
          </p:cNvPr>
          <p:cNvSpPr/>
          <p:nvPr/>
        </p:nvSpPr>
        <p:spPr>
          <a:xfrm>
            <a:off x="10350822" y="3586507"/>
            <a:ext cx="1390124" cy="369332"/>
          </a:xfrm>
          <a:prstGeom prst="rect">
            <a:avLst/>
          </a:prstGeom>
        </p:spPr>
        <p:txBody>
          <a:bodyPr wrap="none">
            <a:spAutoFit/>
          </a:bodyPr>
          <a:lstStyle/>
          <a:p>
            <a:r>
              <a:rPr lang="de-DE" dirty="0"/>
              <a:t>ZKW [cm/d]</a:t>
            </a:r>
          </a:p>
        </p:txBody>
      </p:sp>
      <p:pic>
        <p:nvPicPr>
          <p:cNvPr id="5" name="Grafik 4">
            <a:extLst>
              <a:ext uri="{FF2B5EF4-FFF2-40B4-BE49-F238E27FC236}">
                <a16:creationId xmlns:a16="http://schemas.microsoft.com/office/drawing/2014/main" id="{638B2DB7-0C17-42DE-B0FE-18C040EE4971}"/>
              </a:ext>
            </a:extLst>
          </p:cNvPr>
          <p:cNvPicPr>
            <a:picLocks noChangeAspect="1"/>
          </p:cNvPicPr>
          <p:nvPr/>
        </p:nvPicPr>
        <p:blipFill>
          <a:blip r:embed="rId2"/>
          <a:stretch>
            <a:fillRect/>
          </a:stretch>
        </p:blipFill>
        <p:spPr>
          <a:xfrm>
            <a:off x="269702" y="999149"/>
            <a:ext cx="9732710" cy="5829893"/>
          </a:xfrm>
          <a:prstGeom prst="rect">
            <a:avLst/>
          </a:prstGeom>
        </p:spPr>
      </p:pic>
      <p:pic>
        <p:nvPicPr>
          <p:cNvPr id="3" name="Grafik 2">
            <a:extLst>
              <a:ext uri="{FF2B5EF4-FFF2-40B4-BE49-F238E27FC236}">
                <a16:creationId xmlns:a16="http://schemas.microsoft.com/office/drawing/2014/main" id="{CA640733-4EB5-4A16-AAF9-0F0D67EC3E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3650" y="2996952"/>
            <a:ext cx="5750639" cy="3312368"/>
          </a:xfrm>
          <a:prstGeom prst="rect">
            <a:avLst/>
          </a:prstGeom>
        </p:spPr>
      </p:pic>
      <p:pic>
        <p:nvPicPr>
          <p:cNvPr id="2" name="Grafik 1">
            <a:extLst>
              <a:ext uri="{FF2B5EF4-FFF2-40B4-BE49-F238E27FC236}">
                <a16:creationId xmlns:a16="http://schemas.microsoft.com/office/drawing/2014/main" id="{1DC85305-8A16-40F0-AFD9-D493694A86F4}"/>
              </a:ext>
            </a:extLst>
          </p:cNvPr>
          <p:cNvPicPr>
            <a:picLocks noChangeAspect="1"/>
          </p:cNvPicPr>
          <p:nvPr/>
        </p:nvPicPr>
        <p:blipFill>
          <a:blip r:embed="rId4"/>
          <a:stretch>
            <a:fillRect/>
          </a:stretch>
        </p:blipFill>
        <p:spPr>
          <a:xfrm>
            <a:off x="7540862" y="3340551"/>
            <a:ext cx="4540970" cy="3228630"/>
          </a:xfrm>
          <a:prstGeom prst="rect">
            <a:avLst/>
          </a:prstGeom>
        </p:spPr>
      </p:pic>
      <p:sp>
        <p:nvSpPr>
          <p:cNvPr id="6" name="Rechteck 5">
            <a:extLst>
              <a:ext uri="{FF2B5EF4-FFF2-40B4-BE49-F238E27FC236}">
                <a16:creationId xmlns:a16="http://schemas.microsoft.com/office/drawing/2014/main" id="{42B67B51-2858-426F-AA69-7F501E8459B5}"/>
              </a:ext>
            </a:extLst>
          </p:cNvPr>
          <p:cNvSpPr/>
          <p:nvPr/>
        </p:nvSpPr>
        <p:spPr>
          <a:xfrm>
            <a:off x="738823" y="5489519"/>
            <a:ext cx="2463175" cy="369332"/>
          </a:xfrm>
          <a:prstGeom prst="rect">
            <a:avLst/>
          </a:prstGeom>
        </p:spPr>
        <p:txBody>
          <a:bodyPr wrap="none">
            <a:spAutoFit/>
          </a:bodyPr>
          <a:lstStyle/>
          <a:p>
            <a:r>
              <a:rPr lang="de-DE" b="1" dirty="0">
                <a:solidFill>
                  <a:schemeClr val="bg1"/>
                </a:solidFill>
              </a:rPr>
              <a:t>ICON-GLOBAL 13km</a:t>
            </a:r>
          </a:p>
        </p:txBody>
      </p:sp>
      <p:sp>
        <p:nvSpPr>
          <p:cNvPr id="8" name="Rechteck 7">
            <a:extLst>
              <a:ext uri="{FF2B5EF4-FFF2-40B4-BE49-F238E27FC236}">
                <a16:creationId xmlns:a16="http://schemas.microsoft.com/office/drawing/2014/main" id="{1EC40057-3BA5-4530-A86E-F7D7A513C2E4}"/>
              </a:ext>
            </a:extLst>
          </p:cNvPr>
          <p:cNvSpPr/>
          <p:nvPr/>
        </p:nvSpPr>
        <p:spPr>
          <a:xfrm>
            <a:off x="4736801" y="3217175"/>
            <a:ext cx="1877437" cy="369332"/>
          </a:xfrm>
          <a:prstGeom prst="rect">
            <a:avLst/>
          </a:prstGeom>
        </p:spPr>
        <p:txBody>
          <a:bodyPr wrap="none">
            <a:spAutoFit/>
          </a:bodyPr>
          <a:lstStyle/>
          <a:p>
            <a:r>
              <a:rPr lang="de-DE" b="1" dirty="0">
                <a:solidFill>
                  <a:schemeClr val="bg1"/>
                </a:solidFill>
              </a:rPr>
              <a:t>ICON-EU 6.5km</a:t>
            </a:r>
          </a:p>
        </p:txBody>
      </p:sp>
      <p:sp>
        <p:nvSpPr>
          <p:cNvPr id="9" name="Rechteck 8">
            <a:extLst>
              <a:ext uri="{FF2B5EF4-FFF2-40B4-BE49-F238E27FC236}">
                <a16:creationId xmlns:a16="http://schemas.microsoft.com/office/drawing/2014/main" id="{CACA172E-4D99-49B9-A832-FF2C90FA2332}"/>
              </a:ext>
            </a:extLst>
          </p:cNvPr>
          <p:cNvSpPr/>
          <p:nvPr/>
        </p:nvSpPr>
        <p:spPr>
          <a:xfrm>
            <a:off x="8118574" y="3519958"/>
            <a:ext cx="1851789" cy="369332"/>
          </a:xfrm>
          <a:prstGeom prst="rect">
            <a:avLst/>
          </a:prstGeom>
        </p:spPr>
        <p:txBody>
          <a:bodyPr wrap="none">
            <a:spAutoFit/>
          </a:bodyPr>
          <a:lstStyle/>
          <a:p>
            <a:r>
              <a:rPr lang="de-DE" b="1" dirty="0">
                <a:solidFill>
                  <a:schemeClr val="bg1"/>
                </a:solidFill>
              </a:rPr>
              <a:t>ICON-D2 2.2km</a:t>
            </a:r>
          </a:p>
        </p:txBody>
      </p:sp>
    </p:spTree>
    <p:extLst>
      <p:ext uri="{BB962C8B-B14F-4D97-AF65-F5344CB8AC3E}">
        <p14:creationId xmlns:p14="http://schemas.microsoft.com/office/powerpoint/2010/main" val="7822988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1_DWD - Master Aufzählung Punkte">
  <a:themeElements>
    <a:clrScheme name="Benutzerdefiniert 3">
      <a:dk1>
        <a:srgbClr val="000000"/>
      </a:dk1>
      <a:lt1>
        <a:srgbClr val="FFFFFF"/>
      </a:lt1>
      <a:dk2>
        <a:srgbClr val="000000"/>
      </a:dk2>
      <a:lt2>
        <a:srgbClr val="808080"/>
      </a:lt2>
      <a:accent1>
        <a:srgbClr val="2D4B9B"/>
      </a:accent1>
      <a:accent2>
        <a:srgbClr val="96B9DC"/>
      </a:accent2>
      <a:accent3>
        <a:srgbClr val="FFFFFF"/>
      </a:accent3>
      <a:accent4>
        <a:srgbClr val="000000"/>
      </a:accent4>
      <a:accent5>
        <a:srgbClr val="ADB1CB"/>
      </a:accent5>
      <a:accent6>
        <a:srgbClr val="87A7C7"/>
      </a:accent6>
      <a:hlink>
        <a:srgbClr val="2E41CC"/>
      </a:hlink>
      <a:folHlink>
        <a:srgbClr val="E10019"/>
      </a:folHlink>
    </a:clrScheme>
    <a:fontScheme name="1_DWD - Master Aufzählung Punkt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1_DWD - Master Aufzählung Punk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WD - Master Aufzählung Punk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WD - Master Aufzählung Punk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WD - Master Aufzählung Punk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WD - Master Aufzählung Punk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WD - Master Aufzählung Punk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WD - Master Aufzählung Punk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WD - Master Aufzählung Punk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WD - Master Aufzählung Punk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WD - Master Aufzählung Punk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WD - Master Aufzählung Punk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WD - Master Aufzählung Punk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WD - Master Aufzählung Punkte 13">
        <a:dk1>
          <a:srgbClr val="000000"/>
        </a:dk1>
        <a:lt1>
          <a:srgbClr val="FFFFFF"/>
        </a:lt1>
        <a:dk2>
          <a:srgbClr val="000000"/>
        </a:dk2>
        <a:lt2>
          <a:srgbClr val="808080"/>
        </a:lt2>
        <a:accent1>
          <a:srgbClr val="1017A8"/>
        </a:accent1>
        <a:accent2>
          <a:srgbClr val="333399"/>
        </a:accent2>
        <a:accent3>
          <a:srgbClr val="FFFFFF"/>
        </a:accent3>
        <a:accent4>
          <a:srgbClr val="000000"/>
        </a:accent4>
        <a:accent5>
          <a:srgbClr val="AAABD1"/>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WD - Master Aufzählung Punkte 14">
        <a:dk1>
          <a:srgbClr val="000000"/>
        </a:dk1>
        <a:lt1>
          <a:srgbClr val="FFFFFF"/>
        </a:lt1>
        <a:dk2>
          <a:srgbClr val="000000"/>
        </a:dk2>
        <a:lt2>
          <a:srgbClr val="808080"/>
        </a:lt2>
        <a:accent1>
          <a:srgbClr val="1017A8"/>
        </a:accent1>
        <a:accent2>
          <a:srgbClr val="575DC2"/>
        </a:accent2>
        <a:accent3>
          <a:srgbClr val="FFFFFF"/>
        </a:accent3>
        <a:accent4>
          <a:srgbClr val="000000"/>
        </a:accent4>
        <a:accent5>
          <a:srgbClr val="AAABD1"/>
        </a:accent5>
        <a:accent6>
          <a:srgbClr val="4E53B0"/>
        </a:accent6>
        <a:hlink>
          <a:srgbClr val="9FA3DC"/>
        </a:hlink>
        <a:folHlink>
          <a:srgbClr val="DBDDF2"/>
        </a:folHlink>
      </a:clrScheme>
      <a:clrMap bg1="lt1" tx1="dk1" bg2="lt2" tx2="dk2" accent1="accent1" accent2="accent2" accent3="accent3" accent4="accent4" accent5="accent5" accent6="accent6" hlink="hlink" folHlink="folHlink"/>
    </a:extraClrScheme>
    <a:extraClrScheme>
      <a:clrScheme name="1_DWD - Master Aufzählung Punkte 15">
        <a:dk1>
          <a:srgbClr val="000000"/>
        </a:dk1>
        <a:lt1>
          <a:srgbClr val="FFFFFF"/>
        </a:lt1>
        <a:dk2>
          <a:srgbClr val="000000"/>
        </a:dk2>
        <a:lt2>
          <a:srgbClr val="808080"/>
        </a:lt2>
        <a:accent1>
          <a:srgbClr val="2D4B9B"/>
        </a:accent1>
        <a:accent2>
          <a:srgbClr val="6278B4"/>
        </a:accent2>
        <a:accent3>
          <a:srgbClr val="FFFFFF"/>
        </a:accent3>
        <a:accent4>
          <a:srgbClr val="000000"/>
        </a:accent4>
        <a:accent5>
          <a:srgbClr val="ADB1CB"/>
        </a:accent5>
        <a:accent6>
          <a:srgbClr val="586CA3"/>
        </a:accent6>
        <a:hlink>
          <a:srgbClr val="96A5CD"/>
        </a:hlink>
        <a:folHlink>
          <a:srgbClr val="CBD3E6"/>
        </a:folHlink>
      </a:clrScheme>
      <a:clrMap bg1="lt1" tx1="dk1" bg2="lt2" tx2="dk2" accent1="accent1" accent2="accent2" accent3="accent3" accent4="accent4" accent5="accent5" accent6="accent6" hlink="hlink" folHlink="folHlink"/>
    </a:extraClrScheme>
    <a:extraClrScheme>
      <a:clrScheme name="1_DWD - Master Aufzählung Punkte 16">
        <a:dk1>
          <a:srgbClr val="000000"/>
        </a:dk1>
        <a:lt1>
          <a:srgbClr val="FFFFFF"/>
        </a:lt1>
        <a:dk2>
          <a:srgbClr val="000000"/>
        </a:dk2>
        <a:lt2>
          <a:srgbClr val="808080"/>
        </a:lt2>
        <a:accent1>
          <a:srgbClr val="2D4B9B"/>
        </a:accent1>
        <a:accent2>
          <a:srgbClr val="96B9DC"/>
        </a:accent2>
        <a:accent3>
          <a:srgbClr val="FFFFFF"/>
        </a:accent3>
        <a:accent4>
          <a:srgbClr val="000000"/>
        </a:accent4>
        <a:accent5>
          <a:srgbClr val="ADB1CB"/>
        </a:accent5>
        <a:accent6>
          <a:srgbClr val="87A7C7"/>
        </a:accent6>
        <a:hlink>
          <a:srgbClr val="D2E1F5"/>
        </a:hlink>
        <a:folHlink>
          <a:srgbClr val="E1001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1060</Words>
  <Application>Microsoft Office PowerPoint</Application>
  <PresentationFormat>Benutzerdefiniert</PresentationFormat>
  <Paragraphs>182</Paragraphs>
  <Slides>40</Slides>
  <Notes>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40</vt:i4>
      </vt:variant>
    </vt:vector>
  </HeadingPairs>
  <TitlesOfParts>
    <vt:vector size="45" baseType="lpstr">
      <vt:lpstr>Arial</vt:lpstr>
      <vt:lpstr>Söhne</vt:lpstr>
      <vt:lpstr>Times New Roman</vt:lpstr>
      <vt:lpstr>Wingdings</vt:lpstr>
      <vt:lpstr>1_DWD - Master Aufzählung Punkte</vt:lpstr>
      <vt:lpstr>  Towards implementation of HiHydroSoil v2.0 in the ICON-(ART) system at DWD: Global Maps of Soil Hydraulic Properties at 250m Resolution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mpm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Administrator</dc:creator>
  <cp:lastModifiedBy>Helmert Jürgen</cp:lastModifiedBy>
  <cp:revision>773</cp:revision>
  <cp:lastPrinted>2018-02-28T07:54:32Z</cp:lastPrinted>
  <dcterms:created xsi:type="dcterms:W3CDTF">2006-12-01T09:57:45Z</dcterms:created>
  <dcterms:modified xsi:type="dcterms:W3CDTF">2024-09-30T09:09:22Z</dcterms:modified>
</cp:coreProperties>
</file>