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59" autoAdjust="0"/>
    <p:restoredTop sz="80464" autoAdjust="0"/>
  </p:normalViewPr>
  <p:slideViewPr>
    <p:cSldViewPr snapToGrid="0">
      <p:cViewPr varScale="1">
        <p:scale>
          <a:sx n="70" d="100"/>
          <a:sy n="70" d="100"/>
        </p:scale>
        <p:origin x="108" y="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CC0472-15A7-4101-BB82-3BFF1930C0DF}" type="datetimeFigureOut">
              <a:rPr lang="en-GB" smtClean="0"/>
              <a:t>02/10/2024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BCE18D-D6AC-48AB-86C9-CF0E26B419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48632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rmets.onlinelibrary.wiley.com/doi/10.1002/qj.1918#:~:text=The%20analysis%20shows%20that%20observation-type-dependent%20characteristics%20feed%20through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journals.ametsoc.org/view/journals/mwre/143/10/mwr-d-15-0173.1.xml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tables on the right are taken </a:t>
            </a:r>
            <a:r>
              <a:rPr lang="en-GB" dirty="0" err="1"/>
              <a:t>taken</a:t>
            </a:r>
            <a:r>
              <a:rPr lang="en-GB" dirty="0"/>
              <a:t> from an internal document of mine and my QJ paper to indicate what is done to derive cloud </a:t>
            </a:r>
            <a:r>
              <a:rPr lang="en-GB" dirty="0" err="1"/>
              <a:t>obs</a:t>
            </a:r>
            <a:r>
              <a:rPr lang="en-GB" dirty="0"/>
              <a:t> from the ceilometers (Table 2) and how/what is exchanged via the GTS and what the model actually does, showing there is a time offset. This table did not make it into the paper I published with David Stephenson in 2015. </a:t>
            </a:r>
          </a:p>
          <a:p>
            <a:r>
              <a:rPr lang="en-GB" sz="18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A critical assessment of surface cloud observations and their use for verifying cloud forecasts - Mittermaier - 2012 - Quarterly Journal of the Royal Meteorological Society - Wiley Online Library</a:t>
            </a:r>
            <a:endParaRPr lang="en-GB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1800" u="sng" kern="10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Inherent Bounds on Forecast Accuracy due to Observation Uncertainty Caused by Temporal Sampling in: Monthly Weather Review Volume 143 Issue 10 (2015) (ametsoc.org)</a:t>
            </a:r>
            <a:endParaRPr lang="en-GB" sz="18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BCE18D-D6AC-48AB-86C9-CF0E26B41968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0660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FD0217-38C5-4F28-0910-D582B60201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058BFA-C6C3-F5AB-4A64-819B79FDDA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E52F90-62CB-4BC9-67C4-03C1FC46F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32E53-30B4-40B9-B1AF-E055AAE9B638}" type="datetimeFigureOut">
              <a:rPr lang="en-GB" smtClean="0"/>
              <a:t>02/10/2024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D74FC5-167F-4DB6-5CA3-7909BF919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DEC767-3D9E-A24B-FDC5-2A8B6EE6B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8A537-1336-456B-8E78-606CBF777B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992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1D9702-E3C3-DC66-7E43-F7F0E728EC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FE97F0-7216-352D-168A-89162D3E93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5AB860-707A-9F02-EFD8-D6B41DDF9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32E53-30B4-40B9-B1AF-E055AAE9B638}" type="datetimeFigureOut">
              <a:rPr lang="en-GB" smtClean="0"/>
              <a:t>02/10/2024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19CEA4-1A07-9C9F-F61B-AE8CD53E3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2465AB-46E8-4B72-EA8C-0F9299141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8A537-1336-456B-8E78-606CBF777B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195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A56C19-E6A4-0173-6F83-C6DF7E19F1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4C6E18-FBC3-3F0C-48CF-C67AD00F32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DC7C15-77E9-7BD1-D412-280A30452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32E53-30B4-40B9-B1AF-E055AAE9B638}" type="datetimeFigureOut">
              <a:rPr lang="en-GB" smtClean="0"/>
              <a:t>02/10/2024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8944B7-DD2C-31D7-D52E-638BBB948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A9ED0F-84FB-A794-50C9-126141650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8A537-1336-456B-8E78-606CBF777B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74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2EA73-B81C-60E6-56B7-C90649E66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6AE814-B7FE-916F-A73B-B91B4AB17B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1912EC-7F2D-1613-8AF5-F1CDB01A1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32E53-30B4-40B9-B1AF-E055AAE9B638}" type="datetimeFigureOut">
              <a:rPr lang="en-GB" smtClean="0"/>
              <a:t>02/10/2024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BDAA89-99C3-7E79-2124-E0752FD24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0234E5-FDBD-DCFD-E164-3E83D17EC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8A537-1336-456B-8E78-606CBF777B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2473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1D78A7-B10D-9414-2380-0718C9DCA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E85641-0C01-D43E-8DC6-3496E0670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F2043C-EB6D-2E42-54ED-206AA0971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32E53-30B4-40B9-B1AF-E055AAE9B638}" type="datetimeFigureOut">
              <a:rPr lang="en-GB" smtClean="0"/>
              <a:t>02/10/2024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3236D2-5A1B-0B31-1E8E-2BBF18FD2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731CD8-9B1E-11F7-8CC4-591148527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8A537-1336-456B-8E78-606CBF777B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4488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5B7DD-7608-1EC4-6C77-BA63CF77A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087446-6062-48E4-8CEA-F51386C1B1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125805-6110-EA96-1920-B1D97FE2AC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2D0594-939B-DD3A-9768-18289856A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32E53-30B4-40B9-B1AF-E055AAE9B638}" type="datetimeFigureOut">
              <a:rPr lang="en-GB" smtClean="0"/>
              <a:t>02/10/2024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0479C9-CFD5-CD24-C000-34DEA7E6E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55B6F7-FB75-0CB1-0940-9B00119E1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8A537-1336-456B-8E78-606CBF777B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2325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3E6FF-0A42-21C1-CA2E-19D10BFFE0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6A2FD8-0CB7-FF11-4F5D-200B1F9B40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44A072-0CD2-33FF-9F5E-A8EDA3947D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F9876C-1A4A-809B-D176-280C155F4D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EAAD09E-F10F-EA69-DF90-3121D5408D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7E73EF-D238-CDF0-59BC-1E6A82A4E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32E53-30B4-40B9-B1AF-E055AAE9B638}" type="datetimeFigureOut">
              <a:rPr lang="en-GB" smtClean="0"/>
              <a:t>02/10/2024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AD45B3-FEF0-58A4-B811-950A5C8E4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6198678-7148-2BB6-37B3-64CF7E7D6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8A537-1336-456B-8E78-606CBF777B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04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88B0E-5776-EBD9-BA46-2A32AB50AF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81B37A-EA1C-611F-E33F-0EC76207A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32E53-30B4-40B9-B1AF-E055AAE9B638}" type="datetimeFigureOut">
              <a:rPr lang="en-GB" smtClean="0"/>
              <a:t>02/10/2024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49F97F-18EF-98AF-422E-8F940840D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85C151-202E-351B-E70F-BC34D366B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8A537-1336-456B-8E78-606CBF777B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4779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5E259A-5636-89C2-FA04-CC0F917BB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32E53-30B4-40B9-B1AF-E055AAE9B638}" type="datetimeFigureOut">
              <a:rPr lang="en-GB" smtClean="0"/>
              <a:t>02/10/2024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859F40-A486-63EE-706B-0F31E9C96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6043B8-7FF9-A812-50E8-F0C434BD8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8A537-1336-456B-8E78-606CBF777B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576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B9A337-B50F-4EAB-BF1F-F385D00712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B0E43F-98D8-3EF4-D444-19728DB156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FE1A50-8864-5F66-654A-908D165C55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200047-0F90-EED7-A61D-19D6FF367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32E53-30B4-40B9-B1AF-E055AAE9B638}" type="datetimeFigureOut">
              <a:rPr lang="en-GB" smtClean="0"/>
              <a:t>02/10/2024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077A11-9B43-8B61-3CAC-423BCCB3F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5C8BB1-C9FC-38ED-8285-C2CCCFEFA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8A537-1336-456B-8E78-606CBF777B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2890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A5598-0EF5-1A88-02D4-EADD667E7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CE28EC-8B87-8BAB-F90E-A028D02598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425EB9-C4D4-DDCE-B98D-54CE39FCEB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5DD45B-BBA1-78C4-6CBA-8701E26CA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32E53-30B4-40B9-B1AF-E055AAE9B638}" type="datetimeFigureOut">
              <a:rPr lang="en-GB" smtClean="0"/>
              <a:t>02/10/2024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3826D3-7476-E087-E83F-47BC66264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DF3C19-F56D-5755-0411-55A16F191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8A537-1336-456B-8E78-606CBF777B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280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A72012-3647-7581-0A72-3A1A74B36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0E6657-9650-5FBE-3B5A-15815E1EB8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012C45-5029-8CBB-8603-B8A53380CF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532E53-30B4-40B9-B1AF-E055AAE9B638}" type="datetimeFigureOut">
              <a:rPr lang="en-GB" smtClean="0"/>
              <a:t>02/10/2024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124C41-96CE-6D06-95E1-C9AEA8615D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9D04D9-FDFD-4780-E3A7-35B9C2D126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28A537-1336-456B-8E78-606CBF777B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3315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E218A-A9F8-A2BC-7B30-C74ABC0A714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Verification summary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4886A9-A0AD-F1FA-B350-A6D8FFE47B2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7286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9DE03F-DAA0-6315-3A4D-63C70AAF4F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54945" y="136803"/>
            <a:ext cx="5944891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600" dirty="0"/>
              <a:t>Observations</a:t>
            </a:r>
          </a:p>
          <a:p>
            <a:pPr lvl="1"/>
            <a:r>
              <a:rPr lang="en-GB" sz="2800" dirty="0"/>
              <a:t>Exchanging how observations are made and prepared for exchange via GTS </a:t>
            </a:r>
            <a:r>
              <a:rPr lang="en-GB" sz="2800" dirty="0">
                <a:sym typeface="Wingdings" panose="05000000000000000000" pitchFamily="2" charset="2"/>
              </a:rPr>
              <a:t> could we document what we all do?</a:t>
            </a:r>
            <a:endParaRPr lang="en-GB" sz="2800" dirty="0"/>
          </a:p>
          <a:p>
            <a:pPr lvl="1"/>
            <a:r>
              <a:rPr lang="en-GB" sz="2800" dirty="0"/>
              <a:t>Common (homogeneous) datasets (e.g. remote/satellite-based) which facilitate intercomparison</a:t>
            </a:r>
          </a:p>
          <a:p>
            <a:pPr lvl="1"/>
            <a:r>
              <a:rPr lang="en-GB" sz="2800" dirty="0"/>
              <a:t>Super-site observations for process-based understanding  and intercomparison?</a:t>
            </a:r>
          </a:p>
          <a:p>
            <a:pPr lvl="1"/>
            <a:r>
              <a:rPr lang="en-GB" sz="2800" dirty="0"/>
              <a:t>Observations QC including crowd-sourced obs. Role of DA in this.</a:t>
            </a:r>
          </a:p>
          <a:p>
            <a:pPr lvl="1"/>
            <a:endParaRPr lang="en-GB" dirty="0"/>
          </a:p>
          <a:p>
            <a:endParaRPr lang="en-GB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1699194-AA04-7646-DA89-5D6B37FC40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89946" y="3046665"/>
            <a:ext cx="6180773" cy="374618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91AEAE8B-5CE2-2DEA-EAB9-9065A8191F70}"/>
              </a:ext>
            </a:extLst>
          </p:cNvPr>
          <p:cNvSpPr txBox="1"/>
          <p:nvPr/>
        </p:nvSpPr>
        <p:spPr>
          <a:xfrm>
            <a:off x="8980332" y="4550424"/>
            <a:ext cx="29345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From Mittermaier (2012, QJ)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30A91B8-5881-BCA1-4233-B8EA16030BE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28468" y="136803"/>
            <a:ext cx="5537835" cy="2863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226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D329A6-B189-C852-743B-4C2C4DBAF0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2168" y="495966"/>
            <a:ext cx="10515600" cy="5866067"/>
          </a:xfrm>
        </p:spPr>
        <p:txBody>
          <a:bodyPr/>
          <a:lstStyle/>
          <a:p>
            <a:pPr marL="0" indent="0">
              <a:buNone/>
            </a:pPr>
            <a:r>
              <a:rPr lang="en-GB" sz="3600" dirty="0"/>
              <a:t>Tools</a:t>
            </a:r>
          </a:p>
          <a:p>
            <a:pPr lvl="1"/>
            <a:r>
              <a:rPr lang="en-GB" sz="2800" dirty="0"/>
              <a:t>So many interesting tools with many common features but also unique functionality. </a:t>
            </a:r>
          </a:p>
          <a:p>
            <a:pPr lvl="1"/>
            <a:r>
              <a:rPr lang="en-GB" sz="2800" dirty="0"/>
              <a:t>There is no such thing as a single all-singing-all-dancing tool. One tool cannot do it all.</a:t>
            </a:r>
          </a:p>
          <a:p>
            <a:pPr lvl="1"/>
            <a:r>
              <a:rPr lang="en-GB" sz="2800" dirty="0"/>
              <a:t>Could we agree to run/adopt each other’s tools or a subset? Is that even possible? Is this desirable? </a:t>
            </a:r>
          </a:p>
          <a:p>
            <a:pPr lvl="1"/>
            <a:r>
              <a:rPr lang="en-GB" sz="2800" dirty="0"/>
              <a:t>How can we support model development in an optimal way?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920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268</Words>
  <Application>Microsoft Office PowerPoint</Application>
  <PresentationFormat>Widescreen</PresentationFormat>
  <Paragraphs>16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Wingdings</vt:lpstr>
      <vt:lpstr>Office Theme</vt:lpstr>
      <vt:lpstr>Verification summary</vt:lpstr>
      <vt:lpstr>PowerPoint Presentation</vt:lpstr>
      <vt:lpstr>PowerPoint Presentation</vt:lpstr>
    </vt:vector>
  </TitlesOfParts>
  <Company>Met Office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Marion Mittermaier</dc:creator>
  <cp:lastModifiedBy>Marion Mittermaier</cp:lastModifiedBy>
  <cp:revision>1</cp:revision>
  <dcterms:created xsi:type="dcterms:W3CDTF">2024-10-02T15:00:40Z</dcterms:created>
  <dcterms:modified xsi:type="dcterms:W3CDTF">2024-10-02T15:23:14Z</dcterms:modified>
</cp:coreProperties>
</file>